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7" r:id="rId6"/>
    <p:sldId id="259" r:id="rId7"/>
    <p:sldId id="273" r:id="rId8"/>
    <p:sldId id="260" r:id="rId9"/>
    <p:sldId id="274" r:id="rId10"/>
    <p:sldId id="267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58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60DE12-2004-4851-9D13-558888B0FC8E}" v="8" dt="2022-12-02T05:13:58.025"/>
    <p1510:client id="{4C4F1DEC-D0EF-4846-B4FD-AAC48E03D36A}" v="3" dt="2022-11-30T15:40:47.684"/>
    <p1510:client id="{6174170E-7814-44C8-8576-E32DD49DEDF6}" v="181" dt="2022-12-02T04:51:15.313"/>
    <p1510:client id="{6401EE55-D7EB-42A9-A791-3DE27F5D86C7}" v="44" dt="2022-12-01T18:09:30.639"/>
    <p1510:client id="{64F0A6F6-7591-4531-B8FC-B915F8DB91D3}" v="1" dt="2022-11-30T15:42:52.602"/>
    <p1510:client id="{877597CC-7B06-4744-9416-1C20BEBE80B2}" v="19" dt="2022-11-30T04:41:02.305"/>
    <p1510:client id="{8B7DB828-A710-46B0-A2F0-8C2C6D5AF899}" v="1" dt="2022-11-30T15:40:46.599"/>
    <p1510:client id="{9AB09886-5C4A-48B6-94F3-3548CD88539E}" v="2" dt="2022-11-30T15:55:20.570"/>
    <p1510:client id="{D333B2E5-CC07-4D50-A830-76B828D4A50B}" v="10" dt="2022-12-02T05:11:02.437"/>
    <p1510:client id="{D3AC33BA-C644-41DD-96C5-A8F89522F704}" v="35" dt="2022-12-02T14:56:46.656"/>
    <p1510:client id="{F885A340-8164-41C9-98B4-5030F13CED6A}" v="424" dt="2022-11-30T05:54:55.3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own, Ryan" userId="d662f8f0-d013-4dc6-8c55-0714d788f3c2" providerId="ADAL" clId="{64F0A6F6-7591-4531-B8FC-B915F8DB91D3}"/>
    <pc:docChg chg="modSld">
      <pc:chgData name="Brown, Ryan" userId="d662f8f0-d013-4dc6-8c55-0714d788f3c2" providerId="ADAL" clId="{64F0A6F6-7591-4531-B8FC-B915F8DB91D3}" dt="2022-11-30T15:42:52.604" v="0" actId="14826"/>
      <pc:docMkLst>
        <pc:docMk/>
      </pc:docMkLst>
      <pc:sldChg chg="modSp mod">
        <pc:chgData name="Brown, Ryan" userId="d662f8f0-d013-4dc6-8c55-0714d788f3c2" providerId="ADAL" clId="{64F0A6F6-7591-4531-B8FC-B915F8DB91D3}" dt="2022-11-30T15:42:52.604" v="0" actId="14826"/>
        <pc:sldMkLst>
          <pc:docMk/>
          <pc:sldMk cId="2593465178" sldId="260"/>
        </pc:sldMkLst>
        <pc:picChg chg="mod">
          <ac:chgData name="Brown, Ryan" userId="d662f8f0-d013-4dc6-8c55-0714d788f3c2" providerId="ADAL" clId="{64F0A6F6-7591-4531-B8FC-B915F8DB91D3}" dt="2022-11-30T15:42:52.604" v="0" actId="14826"/>
          <ac:picMkLst>
            <pc:docMk/>
            <pc:sldMk cId="2593465178" sldId="260"/>
            <ac:picMk id="4" creationId="{D43BF6DF-2FD3-961A-F10A-6035804AF18B}"/>
          </ac:picMkLst>
        </pc:picChg>
      </pc:sldChg>
    </pc:docChg>
  </pc:docChgLst>
  <pc:docChgLst>
    <pc:chgData name="Yount, Ryan" userId="S::rjyount@email.sc.edu::88ecf34e-5dd3-4ed1-8def-eb5ebef79b79" providerId="AD" clId="Web-{8B7DB828-A710-46B0-A2F0-8C2C6D5AF899}"/>
    <pc:docChg chg="sldOrd">
      <pc:chgData name="Yount, Ryan" userId="S::rjyount@email.sc.edu::88ecf34e-5dd3-4ed1-8def-eb5ebef79b79" providerId="AD" clId="Web-{8B7DB828-A710-46B0-A2F0-8C2C6D5AF899}" dt="2022-11-30T15:40:46.599" v="0"/>
      <pc:docMkLst>
        <pc:docMk/>
      </pc:docMkLst>
      <pc:sldChg chg="ord">
        <pc:chgData name="Yount, Ryan" userId="S::rjyount@email.sc.edu::88ecf34e-5dd3-4ed1-8def-eb5ebef79b79" providerId="AD" clId="Web-{8B7DB828-A710-46B0-A2F0-8C2C6D5AF899}" dt="2022-11-30T15:40:46.599" v="0"/>
        <pc:sldMkLst>
          <pc:docMk/>
          <pc:sldMk cId="1684784058" sldId="273"/>
        </pc:sldMkLst>
      </pc:sldChg>
    </pc:docChg>
  </pc:docChgLst>
  <pc:docChgLst>
    <pc:chgData name="Toth, Alex" userId="S::tothaj@email.sc.edu::2130acdf-700f-44a2-bcb8-6ddcb590bb83" providerId="AD" clId="Web-{6401EE55-D7EB-42A9-A791-3DE27F5D86C7}"/>
    <pc:docChg chg="addSld delSld modSld sldOrd">
      <pc:chgData name="Toth, Alex" userId="S::tothaj@email.sc.edu::2130acdf-700f-44a2-bcb8-6ddcb590bb83" providerId="AD" clId="Web-{6401EE55-D7EB-42A9-A791-3DE27F5D86C7}" dt="2022-12-01T18:09:30.639" v="42"/>
      <pc:docMkLst>
        <pc:docMk/>
      </pc:docMkLst>
      <pc:sldChg chg="modSp">
        <pc:chgData name="Toth, Alex" userId="S::tothaj@email.sc.edu::2130acdf-700f-44a2-bcb8-6ddcb590bb83" providerId="AD" clId="Web-{6401EE55-D7EB-42A9-A791-3DE27F5D86C7}" dt="2022-12-01T18:09:09.123" v="39" actId="20577"/>
        <pc:sldMkLst>
          <pc:docMk/>
          <pc:sldMk cId="2865588325" sldId="263"/>
        </pc:sldMkLst>
        <pc:spChg chg="mod">
          <ac:chgData name="Toth, Alex" userId="S::tothaj@email.sc.edu::2130acdf-700f-44a2-bcb8-6ddcb590bb83" providerId="AD" clId="Web-{6401EE55-D7EB-42A9-A791-3DE27F5D86C7}" dt="2022-12-01T18:09:09.123" v="39" actId="20577"/>
          <ac:spMkLst>
            <pc:docMk/>
            <pc:sldMk cId="2865588325" sldId="263"/>
            <ac:spMk id="3" creationId="{A3FC7E89-62C2-B143-BEBA-CA6D34981BFF}"/>
          </ac:spMkLst>
        </pc:spChg>
      </pc:sldChg>
      <pc:sldChg chg="del">
        <pc:chgData name="Toth, Alex" userId="S::tothaj@email.sc.edu::2130acdf-700f-44a2-bcb8-6ddcb590bb83" providerId="AD" clId="Web-{6401EE55-D7EB-42A9-A791-3DE27F5D86C7}" dt="2022-12-01T18:09:28.936" v="41"/>
        <pc:sldMkLst>
          <pc:docMk/>
          <pc:sldMk cId="2728508497" sldId="268"/>
        </pc:sldMkLst>
      </pc:sldChg>
      <pc:sldChg chg="del">
        <pc:chgData name="Toth, Alex" userId="S::tothaj@email.sc.edu::2130acdf-700f-44a2-bcb8-6ddcb590bb83" providerId="AD" clId="Web-{6401EE55-D7EB-42A9-A791-3DE27F5D86C7}" dt="2022-12-01T18:09:30.639" v="42"/>
        <pc:sldMkLst>
          <pc:docMk/>
          <pc:sldMk cId="1645323829" sldId="269"/>
        </pc:sldMkLst>
      </pc:sldChg>
      <pc:sldChg chg="addSp delSp modSp add ord replId">
        <pc:chgData name="Toth, Alex" userId="S::tothaj@email.sc.edu::2130acdf-700f-44a2-bcb8-6ddcb590bb83" providerId="AD" clId="Web-{6401EE55-D7EB-42A9-A791-3DE27F5D86C7}" dt="2022-12-01T18:05:30.039" v="32" actId="14100"/>
        <pc:sldMkLst>
          <pc:docMk/>
          <pc:sldMk cId="3538109535" sldId="274"/>
        </pc:sldMkLst>
        <pc:spChg chg="mod">
          <ac:chgData name="Toth, Alex" userId="S::tothaj@email.sc.edu::2130acdf-700f-44a2-bcb8-6ddcb590bb83" providerId="AD" clId="Web-{6401EE55-D7EB-42A9-A791-3DE27F5D86C7}" dt="2022-12-01T18:05:30.039" v="32" actId="14100"/>
          <ac:spMkLst>
            <pc:docMk/>
            <pc:sldMk cId="3538109535" sldId="274"/>
            <ac:spMk id="2" creationId="{2333FBAD-F450-1448-A36A-72F6AB77EEC3}"/>
          </ac:spMkLst>
        </pc:spChg>
        <pc:spChg chg="mod">
          <ac:chgData name="Toth, Alex" userId="S::tothaj@email.sc.edu::2130acdf-700f-44a2-bcb8-6ddcb590bb83" providerId="AD" clId="Web-{6401EE55-D7EB-42A9-A791-3DE27F5D86C7}" dt="2022-12-01T18:05:19.602" v="29" actId="20577"/>
          <ac:spMkLst>
            <pc:docMk/>
            <pc:sldMk cId="3538109535" sldId="274"/>
            <ac:spMk id="3" creationId="{A3FC7E89-62C2-B143-BEBA-CA6D34981BFF}"/>
          </ac:spMkLst>
        </pc:spChg>
        <pc:picChg chg="del">
          <ac:chgData name="Toth, Alex" userId="S::tothaj@email.sc.edu::2130acdf-700f-44a2-bcb8-6ddcb590bb83" providerId="AD" clId="Web-{6401EE55-D7EB-42A9-A791-3DE27F5D86C7}" dt="2022-12-01T18:03:14.067" v="6"/>
          <ac:picMkLst>
            <pc:docMk/>
            <pc:sldMk cId="3538109535" sldId="274"/>
            <ac:picMk id="4" creationId="{26F6B539-A630-C127-D756-191B28656E24}"/>
          </ac:picMkLst>
        </pc:picChg>
        <pc:picChg chg="add mod">
          <ac:chgData name="Toth, Alex" userId="S::tothaj@email.sc.edu::2130acdf-700f-44a2-bcb8-6ddcb590bb83" providerId="AD" clId="Web-{6401EE55-D7EB-42A9-A791-3DE27F5D86C7}" dt="2022-12-01T18:03:21.114" v="9" actId="14100"/>
          <ac:picMkLst>
            <pc:docMk/>
            <pc:sldMk cId="3538109535" sldId="274"/>
            <ac:picMk id="5" creationId="{6C002BA1-4108-B690-927A-927E52D82A76}"/>
          </ac:picMkLst>
        </pc:picChg>
      </pc:sldChg>
      <pc:sldChg chg="add del replId">
        <pc:chgData name="Toth, Alex" userId="S::tothaj@email.sc.edu::2130acdf-700f-44a2-bcb8-6ddcb590bb83" providerId="AD" clId="Web-{6401EE55-D7EB-42A9-A791-3DE27F5D86C7}" dt="2022-12-01T18:09:20.170" v="40"/>
        <pc:sldMkLst>
          <pc:docMk/>
          <pc:sldMk cId="2257477683" sldId="275"/>
        </pc:sldMkLst>
      </pc:sldChg>
      <pc:sldChg chg="addSp delSp modSp add ord replId">
        <pc:chgData name="Toth, Alex" userId="S::tothaj@email.sc.edu::2130acdf-700f-44a2-bcb8-6ddcb590bb83" providerId="AD" clId="Web-{6401EE55-D7EB-42A9-A791-3DE27F5D86C7}" dt="2022-12-01T18:05:44.399" v="36"/>
        <pc:sldMkLst>
          <pc:docMk/>
          <pc:sldMk cId="3780384579" sldId="276"/>
        </pc:sldMkLst>
        <pc:spChg chg="add mod">
          <ac:chgData name="Toth, Alex" userId="S::tothaj@email.sc.edu::2130acdf-700f-44a2-bcb8-6ddcb590bb83" providerId="AD" clId="Web-{6401EE55-D7EB-42A9-A791-3DE27F5D86C7}" dt="2022-12-01T18:05:44.399" v="36"/>
          <ac:spMkLst>
            <pc:docMk/>
            <pc:sldMk cId="3780384579" sldId="276"/>
            <ac:spMk id="4" creationId="{C6C18BA8-788E-2425-0E41-9F4EDAEED4CD}"/>
          </ac:spMkLst>
        </pc:spChg>
        <pc:picChg chg="del">
          <ac:chgData name="Toth, Alex" userId="S::tothaj@email.sc.edu::2130acdf-700f-44a2-bcb8-6ddcb590bb83" providerId="AD" clId="Web-{6401EE55-D7EB-42A9-A791-3DE27F5D86C7}" dt="2022-12-01T18:05:44.399" v="36"/>
          <ac:picMkLst>
            <pc:docMk/>
            <pc:sldMk cId="3780384579" sldId="276"/>
            <ac:picMk id="6" creationId="{7C707298-E1BE-BB5D-602F-1C880EDACF46}"/>
          </ac:picMkLst>
        </pc:picChg>
      </pc:sldChg>
    </pc:docChg>
  </pc:docChgLst>
  <pc:docChgLst>
    <pc:chgData name="Toth, Alex" userId="S::tothaj@email.sc.edu::2130acdf-700f-44a2-bcb8-6ddcb590bb83" providerId="AD" clId="Web-{6174170E-7814-44C8-8576-E32DD49DEDF6}"/>
    <pc:docChg chg="addSld delSld modSld sldOrd">
      <pc:chgData name="Toth, Alex" userId="S::tothaj@email.sc.edu::2130acdf-700f-44a2-bcb8-6ddcb590bb83" providerId="AD" clId="Web-{6174170E-7814-44C8-8576-E32DD49DEDF6}" dt="2022-12-02T04:51:15.313" v="165" actId="1076"/>
      <pc:docMkLst>
        <pc:docMk/>
      </pc:docMkLst>
      <pc:sldChg chg="modSp">
        <pc:chgData name="Toth, Alex" userId="S::tothaj@email.sc.edu::2130acdf-700f-44a2-bcb8-6ddcb590bb83" providerId="AD" clId="Web-{6174170E-7814-44C8-8576-E32DD49DEDF6}" dt="2022-12-02T04:34:26.606" v="52" actId="20577"/>
        <pc:sldMkLst>
          <pc:docMk/>
          <pc:sldMk cId="2593465178" sldId="260"/>
        </pc:sldMkLst>
        <pc:spChg chg="mod">
          <ac:chgData name="Toth, Alex" userId="S::tothaj@email.sc.edu::2130acdf-700f-44a2-bcb8-6ddcb590bb83" providerId="AD" clId="Web-{6174170E-7814-44C8-8576-E32DD49DEDF6}" dt="2022-12-02T04:34:26.606" v="52" actId="20577"/>
          <ac:spMkLst>
            <pc:docMk/>
            <pc:sldMk cId="2593465178" sldId="260"/>
            <ac:spMk id="3" creationId="{A3FC7E89-62C2-B143-BEBA-CA6D34981BFF}"/>
          </ac:spMkLst>
        </pc:spChg>
      </pc:sldChg>
      <pc:sldChg chg="modSp">
        <pc:chgData name="Toth, Alex" userId="S::tothaj@email.sc.edu::2130acdf-700f-44a2-bcb8-6ddcb590bb83" providerId="AD" clId="Web-{6174170E-7814-44C8-8576-E32DD49DEDF6}" dt="2022-12-02T04:46:46.941" v="145" actId="20577"/>
        <pc:sldMkLst>
          <pc:docMk/>
          <pc:sldMk cId="2865588325" sldId="263"/>
        </pc:sldMkLst>
        <pc:spChg chg="mod">
          <ac:chgData name="Toth, Alex" userId="S::tothaj@email.sc.edu::2130acdf-700f-44a2-bcb8-6ddcb590bb83" providerId="AD" clId="Web-{6174170E-7814-44C8-8576-E32DD49DEDF6}" dt="2022-12-02T04:46:46.941" v="145" actId="20577"/>
          <ac:spMkLst>
            <pc:docMk/>
            <pc:sldMk cId="2865588325" sldId="263"/>
            <ac:spMk id="3" creationId="{A3FC7E89-62C2-B143-BEBA-CA6D34981BFF}"/>
          </ac:spMkLst>
        </pc:spChg>
      </pc:sldChg>
      <pc:sldChg chg="del">
        <pc:chgData name="Toth, Alex" userId="S::tothaj@email.sc.edu::2130acdf-700f-44a2-bcb8-6ddcb590bb83" providerId="AD" clId="Web-{6174170E-7814-44C8-8576-E32DD49DEDF6}" dt="2022-12-02T03:53:58.330" v="0"/>
        <pc:sldMkLst>
          <pc:docMk/>
          <pc:sldMk cId="136385144" sldId="264"/>
        </pc:sldMkLst>
      </pc:sldChg>
      <pc:sldChg chg="addSp delSp modSp ord">
        <pc:chgData name="Toth, Alex" userId="S::tothaj@email.sc.edu::2130acdf-700f-44a2-bcb8-6ddcb590bb83" providerId="AD" clId="Web-{6174170E-7814-44C8-8576-E32DD49DEDF6}" dt="2022-12-02T04:25:08.684" v="12" actId="1076"/>
        <pc:sldMkLst>
          <pc:docMk/>
          <pc:sldMk cId="2819587515" sldId="267"/>
        </pc:sldMkLst>
        <pc:spChg chg="add del mod">
          <ac:chgData name="Toth, Alex" userId="S::tothaj@email.sc.edu::2130acdf-700f-44a2-bcb8-6ddcb590bb83" providerId="AD" clId="Web-{6174170E-7814-44C8-8576-E32DD49DEDF6}" dt="2022-12-02T04:25:04.293" v="10"/>
          <ac:spMkLst>
            <pc:docMk/>
            <pc:sldMk cId="2819587515" sldId="267"/>
            <ac:spMk id="4" creationId="{9BA2D85D-2688-F257-74FE-57DBAFF3CAB7}"/>
          </ac:spMkLst>
        </pc:spChg>
        <pc:picChg chg="add mod ord">
          <ac:chgData name="Toth, Alex" userId="S::tothaj@email.sc.edu::2130acdf-700f-44a2-bcb8-6ddcb590bb83" providerId="AD" clId="Web-{6174170E-7814-44C8-8576-E32DD49DEDF6}" dt="2022-12-02T04:25:08.684" v="12" actId="1076"/>
          <ac:picMkLst>
            <pc:docMk/>
            <pc:sldMk cId="2819587515" sldId="267"/>
            <ac:picMk id="5" creationId="{E3F18E72-9AFF-D8FF-6EDF-841F368628FD}"/>
          </ac:picMkLst>
        </pc:picChg>
        <pc:picChg chg="del">
          <ac:chgData name="Toth, Alex" userId="S::tothaj@email.sc.edu::2130acdf-700f-44a2-bcb8-6ddcb590bb83" providerId="AD" clId="Web-{6174170E-7814-44C8-8576-E32DD49DEDF6}" dt="2022-12-02T04:24:25.323" v="9"/>
          <ac:picMkLst>
            <pc:docMk/>
            <pc:sldMk cId="2819587515" sldId="267"/>
            <ac:picMk id="7" creationId="{EA5FC894-836D-CEFE-BF65-A52184F340FA}"/>
          </ac:picMkLst>
        </pc:picChg>
      </pc:sldChg>
      <pc:sldChg chg="del">
        <pc:chgData name="Toth, Alex" userId="S::tothaj@email.sc.edu::2130acdf-700f-44a2-bcb8-6ddcb590bb83" providerId="AD" clId="Web-{6174170E-7814-44C8-8576-E32DD49DEDF6}" dt="2022-12-02T04:29:49.192" v="38"/>
        <pc:sldMkLst>
          <pc:docMk/>
          <pc:sldMk cId="77234745" sldId="270"/>
        </pc:sldMkLst>
      </pc:sldChg>
      <pc:sldChg chg="del">
        <pc:chgData name="Toth, Alex" userId="S::tothaj@email.sc.edu::2130acdf-700f-44a2-bcb8-6ddcb590bb83" providerId="AD" clId="Web-{6174170E-7814-44C8-8576-E32DD49DEDF6}" dt="2022-12-02T03:53:59.252" v="1"/>
        <pc:sldMkLst>
          <pc:docMk/>
          <pc:sldMk cId="1748844494" sldId="272"/>
        </pc:sldMkLst>
      </pc:sldChg>
      <pc:sldChg chg="modSp">
        <pc:chgData name="Toth, Alex" userId="S::tothaj@email.sc.edu::2130acdf-700f-44a2-bcb8-6ddcb590bb83" providerId="AD" clId="Web-{6174170E-7814-44C8-8576-E32DD49DEDF6}" dt="2022-12-02T04:47:34.474" v="153" actId="20577"/>
        <pc:sldMkLst>
          <pc:docMk/>
          <pc:sldMk cId="3538109535" sldId="274"/>
        </pc:sldMkLst>
        <pc:spChg chg="mod">
          <ac:chgData name="Toth, Alex" userId="S::tothaj@email.sc.edu::2130acdf-700f-44a2-bcb8-6ddcb590bb83" providerId="AD" clId="Web-{6174170E-7814-44C8-8576-E32DD49DEDF6}" dt="2022-12-02T04:47:34.474" v="153" actId="20577"/>
          <ac:spMkLst>
            <pc:docMk/>
            <pc:sldMk cId="3538109535" sldId="274"/>
            <ac:spMk id="3" creationId="{A3FC7E89-62C2-B143-BEBA-CA6D34981BFF}"/>
          </ac:spMkLst>
        </pc:spChg>
      </pc:sldChg>
      <pc:sldChg chg="addSp delSp modSp ord">
        <pc:chgData name="Toth, Alex" userId="S::tothaj@email.sc.edu::2130acdf-700f-44a2-bcb8-6ddcb590bb83" providerId="AD" clId="Web-{6174170E-7814-44C8-8576-E32DD49DEDF6}" dt="2022-12-02T04:43:16.247" v="99" actId="20577"/>
        <pc:sldMkLst>
          <pc:docMk/>
          <pc:sldMk cId="3780384579" sldId="276"/>
        </pc:sldMkLst>
        <pc:spChg chg="mod">
          <ac:chgData name="Toth, Alex" userId="S::tothaj@email.sc.edu::2130acdf-700f-44a2-bcb8-6ddcb590bb83" providerId="AD" clId="Web-{6174170E-7814-44C8-8576-E32DD49DEDF6}" dt="2022-12-02T04:43:16.247" v="99" actId="20577"/>
          <ac:spMkLst>
            <pc:docMk/>
            <pc:sldMk cId="3780384579" sldId="276"/>
            <ac:spMk id="2" creationId="{2333FBAD-F450-1448-A36A-72F6AB77EEC3}"/>
          </ac:spMkLst>
        </pc:spChg>
        <pc:spChg chg="del">
          <ac:chgData name="Toth, Alex" userId="S::tothaj@email.sc.edu::2130acdf-700f-44a2-bcb8-6ddcb590bb83" providerId="AD" clId="Web-{6174170E-7814-44C8-8576-E32DD49DEDF6}" dt="2022-12-02T04:23:38.557" v="2"/>
          <ac:spMkLst>
            <pc:docMk/>
            <pc:sldMk cId="3780384579" sldId="276"/>
            <ac:spMk id="4" creationId="{C6C18BA8-788E-2425-0E41-9F4EDAEED4CD}"/>
          </ac:spMkLst>
        </pc:spChg>
        <pc:picChg chg="add mod ord">
          <ac:chgData name="Toth, Alex" userId="S::tothaj@email.sc.edu::2130acdf-700f-44a2-bcb8-6ddcb590bb83" providerId="AD" clId="Web-{6174170E-7814-44C8-8576-E32DD49DEDF6}" dt="2022-12-02T04:23:48.776" v="7" actId="1076"/>
          <ac:picMkLst>
            <pc:docMk/>
            <pc:sldMk cId="3780384579" sldId="276"/>
            <ac:picMk id="3" creationId="{78E3FE40-2AD6-06BD-799E-F9191D86971F}"/>
          </ac:picMkLst>
        </pc:picChg>
      </pc:sldChg>
      <pc:sldChg chg="addSp delSp modSp add ord replId">
        <pc:chgData name="Toth, Alex" userId="S::tothaj@email.sc.edu::2130acdf-700f-44a2-bcb8-6ddcb590bb83" providerId="AD" clId="Web-{6174170E-7814-44C8-8576-E32DD49DEDF6}" dt="2022-12-02T04:34:40.684" v="54"/>
        <pc:sldMkLst>
          <pc:docMk/>
          <pc:sldMk cId="2531550808" sldId="277"/>
        </pc:sldMkLst>
        <pc:spChg chg="mod">
          <ac:chgData name="Toth, Alex" userId="S::tothaj@email.sc.edu::2130acdf-700f-44a2-bcb8-6ddcb590bb83" providerId="AD" clId="Web-{6174170E-7814-44C8-8576-E32DD49DEDF6}" dt="2022-12-02T04:26:08.420" v="23" actId="20577"/>
          <ac:spMkLst>
            <pc:docMk/>
            <pc:sldMk cId="2531550808" sldId="277"/>
            <ac:spMk id="2" creationId="{2333FBAD-F450-1448-A36A-72F6AB77EEC3}"/>
          </ac:spMkLst>
        </pc:spChg>
        <pc:spChg chg="add del mod">
          <ac:chgData name="Toth, Alex" userId="S::tothaj@email.sc.edu::2130acdf-700f-44a2-bcb8-6ddcb590bb83" providerId="AD" clId="Web-{6174170E-7814-44C8-8576-E32DD49DEDF6}" dt="2022-12-02T04:26:23.889" v="27"/>
          <ac:spMkLst>
            <pc:docMk/>
            <pc:sldMk cId="2531550808" sldId="277"/>
            <ac:spMk id="5" creationId="{523D12D8-C8D1-D76D-E57C-653C8D18127E}"/>
          </ac:spMkLst>
        </pc:spChg>
        <pc:picChg chg="del">
          <ac:chgData name="Toth, Alex" userId="S::tothaj@email.sc.edu::2130acdf-700f-44a2-bcb8-6ddcb590bb83" providerId="AD" clId="Web-{6174170E-7814-44C8-8576-E32DD49DEDF6}" dt="2022-12-02T04:26:09.170" v="24"/>
          <ac:picMkLst>
            <pc:docMk/>
            <pc:sldMk cId="2531550808" sldId="277"/>
            <ac:picMk id="3" creationId="{78E3FE40-2AD6-06BD-799E-F9191D86971F}"/>
          </ac:picMkLst>
        </pc:picChg>
        <pc:picChg chg="add mod ord">
          <ac:chgData name="Toth, Alex" userId="S::tothaj@email.sc.edu::2130acdf-700f-44a2-bcb8-6ddcb590bb83" providerId="AD" clId="Web-{6174170E-7814-44C8-8576-E32DD49DEDF6}" dt="2022-12-02T04:26:32.905" v="31" actId="1076"/>
          <ac:picMkLst>
            <pc:docMk/>
            <pc:sldMk cId="2531550808" sldId="277"/>
            <ac:picMk id="6" creationId="{FBE90C87-9431-0362-622E-BB79A0F52EA1}"/>
          </ac:picMkLst>
        </pc:picChg>
      </pc:sldChg>
      <pc:sldChg chg="add del replId">
        <pc:chgData name="Toth, Alex" userId="S::tothaj@email.sc.edu::2130acdf-700f-44a2-bcb8-6ddcb590bb83" providerId="AD" clId="Web-{6174170E-7814-44C8-8576-E32DD49DEDF6}" dt="2022-12-02T04:26:17.420" v="26"/>
        <pc:sldMkLst>
          <pc:docMk/>
          <pc:sldMk cId="203474305" sldId="278"/>
        </pc:sldMkLst>
      </pc:sldChg>
      <pc:sldChg chg="addSp delSp modSp add ord replId">
        <pc:chgData name="Toth, Alex" userId="S::tothaj@email.sc.edu::2130acdf-700f-44a2-bcb8-6ddcb590bb83" providerId="AD" clId="Web-{6174170E-7814-44C8-8576-E32DD49DEDF6}" dt="2022-12-02T04:47:09.083" v="149" actId="20577"/>
        <pc:sldMkLst>
          <pc:docMk/>
          <pc:sldMk cId="1956038306" sldId="278"/>
        </pc:sldMkLst>
        <pc:spChg chg="mod">
          <ac:chgData name="Toth, Alex" userId="S::tothaj@email.sc.edu::2130acdf-700f-44a2-bcb8-6ddcb590bb83" providerId="AD" clId="Web-{6174170E-7814-44C8-8576-E32DD49DEDF6}" dt="2022-12-02T04:36:14.031" v="65" actId="1076"/>
          <ac:spMkLst>
            <pc:docMk/>
            <pc:sldMk cId="1956038306" sldId="278"/>
            <ac:spMk id="2" creationId="{2333FBAD-F450-1448-A36A-72F6AB77EEC3}"/>
          </ac:spMkLst>
        </pc:spChg>
        <pc:spChg chg="mod">
          <ac:chgData name="Toth, Alex" userId="S::tothaj@email.sc.edu::2130acdf-700f-44a2-bcb8-6ddcb590bb83" providerId="AD" clId="Web-{6174170E-7814-44C8-8576-E32DD49DEDF6}" dt="2022-12-02T04:47:09.083" v="149" actId="20577"/>
          <ac:spMkLst>
            <pc:docMk/>
            <pc:sldMk cId="1956038306" sldId="278"/>
            <ac:spMk id="3" creationId="{A3FC7E89-62C2-B143-BEBA-CA6D34981BFF}"/>
          </ac:spMkLst>
        </pc:spChg>
        <pc:picChg chg="add mod">
          <ac:chgData name="Toth, Alex" userId="S::tothaj@email.sc.edu::2130acdf-700f-44a2-bcb8-6ddcb590bb83" providerId="AD" clId="Web-{6174170E-7814-44C8-8576-E32DD49DEDF6}" dt="2022-12-02T04:36:54.579" v="70" actId="1076"/>
          <ac:picMkLst>
            <pc:docMk/>
            <pc:sldMk cId="1956038306" sldId="278"/>
            <ac:picMk id="4" creationId="{D8BB0F03-D855-33C5-405A-69CF67D7A263}"/>
          </ac:picMkLst>
        </pc:picChg>
        <pc:picChg chg="del">
          <ac:chgData name="Toth, Alex" userId="S::tothaj@email.sc.edu::2130acdf-700f-44a2-bcb8-6ddcb590bb83" providerId="AD" clId="Web-{6174170E-7814-44C8-8576-E32DD49DEDF6}" dt="2022-12-02T04:36:47.782" v="66"/>
          <ac:picMkLst>
            <pc:docMk/>
            <pc:sldMk cId="1956038306" sldId="278"/>
            <ac:picMk id="5" creationId="{6C002BA1-4108-B690-927A-927E52D82A76}"/>
          </ac:picMkLst>
        </pc:picChg>
      </pc:sldChg>
      <pc:sldChg chg="addSp delSp modSp add ord replId">
        <pc:chgData name="Toth, Alex" userId="S::tothaj@email.sc.edu::2130acdf-700f-44a2-bcb8-6ddcb590bb83" providerId="AD" clId="Web-{6174170E-7814-44C8-8576-E32DD49DEDF6}" dt="2022-12-02T04:42:45.793" v="93" actId="1076"/>
        <pc:sldMkLst>
          <pc:docMk/>
          <pc:sldMk cId="1530697011" sldId="279"/>
        </pc:sldMkLst>
        <pc:spChg chg="add del mod">
          <ac:chgData name="Toth, Alex" userId="S::tothaj@email.sc.edu::2130acdf-700f-44a2-bcb8-6ddcb590bb83" providerId="AD" clId="Web-{6174170E-7814-44C8-8576-E32DD49DEDF6}" dt="2022-12-02T04:42:41.746" v="91"/>
          <ac:spMkLst>
            <pc:docMk/>
            <pc:sldMk cId="1530697011" sldId="279"/>
            <ac:spMk id="5" creationId="{95351FA5-1609-2124-EE45-E03BBA65AF84}"/>
          </ac:spMkLst>
        </pc:spChg>
        <pc:picChg chg="del">
          <ac:chgData name="Toth, Alex" userId="S::tothaj@email.sc.edu::2130acdf-700f-44a2-bcb8-6ddcb590bb83" providerId="AD" clId="Web-{6174170E-7814-44C8-8576-E32DD49DEDF6}" dt="2022-12-02T04:42:30.058" v="88"/>
          <ac:picMkLst>
            <pc:docMk/>
            <pc:sldMk cId="1530697011" sldId="279"/>
            <ac:picMk id="3" creationId="{78E3FE40-2AD6-06BD-799E-F9191D86971F}"/>
          </ac:picMkLst>
        </pc:picChg>
        <pc:picChg chg="add mod ord">
          <ac:chgData name="Toth, Alex" userId="S::tothaj@email.sc.edu::2130acdf-700f-44a2-bcb8-6ddcb590bb83" providerId="AD" clId="Web-{6174170E-7814-44C8-8576-E32DD49DEDF6}" dt="2022-12-02T04:42:45.793" v="93" actId="1076"/>
          <ac:picMkLst>
            <pc:docMk/>
            <pc:sldMk cId="1530697011" sldId="279"/>
            <ac:picMk id="6" creationId="{52406AC5-1856-F293-019C-D11EA342E5AC}"/>
          </ac:picMkLst>
        </pc:picChg>
      </pc:sldChg>
      <pc:sldChg chg="add del replId">
        <pc:chgData name="Toth, Alex" userId="S::tothaj@email.sc.edu::2130acdf-700f-44a2-bcb8-6ddcb590bb83" providerId="AD" clId="Web-{6174170E-7814-44C8-8576-E32DD49DEDF6}" dt="2022-12-02T04:42:32.636" v="90"/>
        <pc:sldMkLst>
          <pc:docMk/>
          <pc:sldMk cId="174145773" sldId="280"/>
        </pc:sldMkLst>
      </pc:sldChg>
      <pc:sldChg chg="addSp delSp modSp add ord replId">
        <pc:chgData name="Toth, Alex" userId="S::tothaj@email.sc.edu::2130acdf-700f-44a2-bcb8-6ddcb590bb83" providerId="AD" clId="Web-{6174170E-7814-44C8-8576-E32DD49DEDF6}" dt="2022-12-02T04:44:02.420" v="102" actId="1076"/>
        <pc:sldMkLst>
          <pc:docMk/>
          <pc:sldMk cId="2836061467" sldId="280"/>
        </pc:sldMkLst>
        <pc:spChg chg="add del mod">
          <ac:chgData name="Toth, Alex" userId="S::tothaj@email.sc.edu::2130acdf-700f-44a2-bcb8-6ddcb590bb83" providerId="AD" clId="Web-{6174170E-7814-44C8-8576-E32DD49DEDF6}" dt="2022-12-02T04:43:57.842" v="100"/>
          <ac:spMkLst>
            <pc:docMk/>
            <pc:sldMk cId="2836061467" sldId="280"/>
            <ac:spMk id="4" creationId="{59A0A346-DD68-52CB-86A2-218BCE400B0A}"/>
          </ac:spMkLst>
        </pc:spChg>
        <pc:picChg chg="add mod ord">
          <ac:chgData name="Toth, Alex" userId="S::tothaj@email.sc.edu::2130acdf-700f-44a2-bcb8-6ddcb590bb83" providerId="AD" clId="Web-{6174170E-7814-44C8-8576-E32DD49DEDF6}" dt="2022-12-02T04:44:02.420" v="102" actId="1076"/>
          <ac:picMkLst>
            <pc:docMk/>
            <pc:sldMk cId="2836061467" sldId="280"/>
            <ac:picMk id="5" creationId="{D80B02E7-A243-EA3B-2283-4E9648AEDF1E}"/>
          </ac:picMkLst>
        </pc:picChg>
        <pc:picChg chg="del">
          <ac:chgData name="Toth, Alex" userId="S::tothaj@email.sc.edu::2130acdf-700f-44a2-bcb8-6ddcb590bb83" providerId="AD" clId="Web-{6174170E-7814-44C8-8576-E32DD49DEDF6}" dt="2022-12-02T04:43:01.528" v="96"/>
          <ac:picMkLst>
            <pc:docMk/>
            <pc:sldMk cId="2836061467" sldId="280"/>
            <ac:picMk id="6" creationId="{FBE90C87-9431-0362-622E-BB79A0F52EA1}"/>
          </ac:picMkLst>
        </pc:picChg>
      </pc:sldChg>
      <pc:sldChg chg="addSp delSp modSp add ord replId">
        <pc:chgData name="Toth, Alex" userId="S::tothaj@email.sc.edu::2130acdf-700f-44a2-bcb8-6ddcb590bb83" providerId="AD" clId="Web-{6174170E-7814-44C8-8576-E32DD49DEDF6}" dt="2022-12-02T04:46:12.549" v="134" actId="20577"/>
        <pc:sldMkLst>
          <pc:docMk/>
          <pc:sldMk cId="3353373115" sldId="281"/>
        </pc:sldMkLst>
        <pc:spChg chg="mod">
          <ac:chgData name="Toth, Alex" userId="S::tothaj@email.sc.edu::2130acdf-700f-44a2-bcb8-6ddcb590bb83" providerId="AD" clId="Web-{6174170E-7814-44C8-8576-E32DD49DEDF6}" dt="2022-12-02T04:45:02.344" v="117" actId="1076"/>
          <ac:spMkLst>
            <pc:docMk/>
            <pc:sldMk cId="3353373115" sldId="281"/>
            <ac:spMk id="2" creationId="{2333FBAD-F450-1448-A36A-72F6AB77EEC3}"/>
          </ac:spMkLst>
        </pc:spChg>
        <pc:spChg chg="mod">
          <ac:chgData name="Toth, Alex" userId="S::tothaj@email.sc.edu::2130acdf-700f-44a2-bcb8-6ddcb590bb83" providerId="AD" clId="Web-{6174170E-7814-44C8-8576-E32DD49DEDF6}" dt="2022-12-02T04:46:12.549" v="134" actId="20577"/>
          <ac:spMkLst>
            <pc:docMk/>
            <pc:sldMk cId="3353373115" sldId="281"/>
            <ac:spMk id="3" creationId="{A3FC7E89-62C2-B143-BEBA-CA6D34981BFF}"/>
          </ac:spMkLst>
        </pc:spChg>
        <pc:picChg chg="del">
          <ac:chgData name="Toth, Alex" userId="S::tothaj@email.sc.edu::2130acdf-700f-44a2-bcb8-6ddcb590bb83" providerId="AD" clId="Web-{6174170E-7814-44C8-8576-E32DD49DEDF6}" dt="2022-12-02T04:44:35.593" v="105"/>
          <ac:picMkLst>
            <pc:docMk/>
            <pc:sldMk cId="3353373115" sldId="281"/>
            <ac:picMk id="4" creationId="{D8BB0F03-D855-33C5-405A-69CF67D7A263}"/>
          </ac:picMkLst>
        </pc:picChg>
        <pc:picChg chg="add mod">
          <ac:chgData name="Toth, Alex" userId="S::tothaj@email.sc.edu::2130acdf-700f-44a2-bcb8-6ddcb590bb83" providerId="AD" clId="Web-{6174170E-7814-44C8-8576-E32DD49DEDF6}" dt="2022-12-02T04:44:46.890" v="111" actId="1076"/>
          <ac:picMkLst>
            <pc:docMk/>
            <pc:sldMk cId="3353373115" sldId="281"/>
            <ac:picMk id="5" creationId="{5F99B9CB-3982-8005-4636-D4E4BFD2A501}"/>
          </ac:picMkLst>
        </pc:picChg>
      </pc:sldChg>
      <pc:sldChg chg="addSp delSp modSp add ord replId">
        <pc:chgData name="Toth, Alex" userId="S::tothaj@email.sc.edu::2130acdf-700f-44a2-bcb8-6ddcb590bb83" providerId="AD" clId="Web-{6174170E-7814-44C8-8576-E32DD49DEDF6}" dt="2022-12-02T04:49:58.952" v="157" actId="1076"/>
        <pc:sldMkLst>
          <pc:docMk/>
          <pc:sldMk cId="21632655" sldId="282"/>
        </pc:sldMkLst>
        <pc:spChg chg="add del mod">
          <ac:chgData name="Toth, Alex" userId="S::tothaj@email.sc.edu::2130acdf-700f-44a2-bcb8-6ddcb590bb83" providerId="AD" clId="Web-{6174170E-7814-44C8-8576-E32DD49DEDF6}" dt="2022-12-02T04:49:48.123" v="154"/>
          <ac:spMkLst>
            <pc:docMk/>
            <pc:sldMk cId="21632655" sldId="282"/>
            <ac:spMk id="4" creationId="{4D1C13C7-8F3E-6B26-58BA-D7673100D8EA}"/>
          </ac:spMkLst>
        </pc:spChg>
        <pc:picChg chg="add mod ord">
          <ac:chgData name="Toth, Alex" userId="S::tothaj@email.sc.edu::2130acdf-700f-44a2-bcb8-6ddcb590bb83" providerId="AD" clId="Web-{6174170E-7814-44C8-8576-E32DD49DEDF6}" dt="2022-12-02T04:49:58.952" v="157" actId="1076"/>
          <ac:picMkLst>
            <pc:docMk/>
            <pc:sldMk cId="21632655" sldId="282"/>
            <ac:picMk id="5" creationId="{150BA73D-B225-853B-1520-2CD8C2382DDC}"/>
          </ac:picMkLst>
        </pc:picChg>
        <pc:picChg chg="del">
          <ac:chgData name="Toth, Alex" userId="S::tothaj@email.sc.edu::2130acdf-700f-44a2-bcb8-6ddcb590bb83" providerId="AD" clId="Web-{6174170E-7814-44C8-8576-E32DD49DEDF6}" dt="2022-12-02T04:46:25.612" v="139"/>
          <ac:picMkLst>
            <pc:docMk/>
            <pc:sldMk cId="21632655" sldId="282"/>
            <ac:picMk id="6" creationId="{52406AC5-1856-F293-019C-D11EA342E5AC}"/>
          </ac:picMkLst>
        </pc:picChg>
      </pc:sldChg>
      <pc:sldChg chg="add del replId">
        <pc:chgData name="Toth, Alex" userId="S::tothaj@email.sc.edu::2130acdf-700f-44a2-bcb8-6ddcb590bb83" providerId="AD" clId="Web-{6174170E-7814-44C8-8576-E32DD49DEDF6}" dt="2022-12-02T04:44:38.359" v="107"/>
        <pc:sldMkLst>
          <pc:docMk/>
          <pc:sldMk cId="792231888" sldId="282"/>
        </pc:sldMkLst>
      </pc:sldChg>
      <pc:sldChg chg="addSp delSp modSp add ord replId">
        <pc:chgData name="Toth, Alex" userId="S::tothaj@email.sc.edu::2130acdf-700f-44a2-bcb8-6ddcb590bb83" providerId="AD" clId="Web-{6174170E-7814-44C8-8576-E32DD49DEDF6}" dt="2022-12-02T04:51:15.313" v="165" actId="1076"/>
        <pc:sldMkLst>
          <pc:docMk/>
          <pc:sldMk cId="1694058035" sldId="283"/>
        </pc:sldMkLst>
        <pc:spChg chg="mod">
          <ac:chgData name="Toth, Alex" userId="S::tothaj@email.sc.edu::2130acdf-700f-44a2-bcb8-6ddcb590bb83" providerId="AD" clId="Web-{6174170E-7814-44C8-8576-E32DD49DEDF6}" dt="2022-12-02T04:51:14.219" v="164" actId="1076"/>
          <ac:spMkLst>
            <pc:docMk/>
            <pc:sldMk cId="1694058035" sldId="283"/>
            <ac:spMk id="2" creationId="{2333FBAD-F450-1448-A36A-72F6AB77EEC3}"/>
          </ac:spMkLst>
        </pc:spChg>
        <pc:spChg chg="add del mod">
          <ac:chgData name="Toth, Alex" userId="S::tothaj@email.sc.edu::2130acdf-700f-44a2-bcb8-6ddcb590bb83" providerId="AD" clId="Web-{6174170E-7814-44C8-8576-E32DD49DEDF6}" dt="2022-12-02T04:51:03.547" v="158"/>
          <ac:spMkLst>
            <pc:docMk/>
            <pc:sldMk cId="1694058035" sldId="283"/>
            <ac:spMk id="4" creationId="{7820FE0B-90A6-8864-BD25-065D8C7DF2EF}"/>
          </ac:spMkLst>
        </pc:spChg>
        <pc:picChg chg="del">
          <ac:chgData name="Toth, Alex" userId="S::tothaj@email.sc.edu::2130acdf-700f-44a2-bcb8-6ddcb590bb83" providerId="AD" clId="Web-{6174170E-7814-44C8-8576-E32DD49DEDF6}" dt="2022-12-02T04:46:26.752" v="140"/>
          <ac:picMkLst>
            <pc:docMk/>
            <pc:sldMk cId="1694058035" sldId="283"/>
            <ac:picMk id="5" creationId="{D80B02E7-A243-EA3B-2283-4E9648AEDF1E}"/>
          </ac:picMkLst>
        </pc:picChg>
        <pc:picChg chg="add mod ord">
          <ac:chgData name="Toth, Alex" userId="S::tothaj@email.sc.edu::2130acdf-700f-44a2-bcb8-6ddcb590bb83" providerId="AD" clId="Web-{6174170E-7814-44C8-8576-E32DD49DEDF6}" dt="2022-12-02T04:51:15.313" v="165" actId="1076"/>
          <ac:picMkLst>
            <pc:docMk/>
            <pc:sldMk cId="1694058035" sldId="283"/>
            <ac:picMk id="6" creationId="{80704772-4F14-3D6F-4B98-6E3F0C191098}"/>
          </ac:picMkLst>
        </pc:picChg>
      </pc:sldChg>
    </pc:docChg>
  </pc:docChgLst>
  <pc:docChgLst>
    <pc:chgData name="Toth, Alex" userId="S::tothaj@email.sc.edu::2130acdf-700f-44a2-bcb8-6ddcb590bb83" providerId="AD" clId="Web-{F885A340-8164-41C9-98B4-5030F13CED6A}"/>
    <pc:docChg chg="addSld delSld modSld sldOrd">
      <pc:chgData name="Toth, Alex" userId="S::tothaj@email.sc.edu::2130acdf-700f-44a2-bcb8-6ddcb590bb83" providerId="AD" clId="Web-{F885A340-8164-41C9-98B4-5030F13CED6A}" dt="2022-11-30T05:54:53.708" v="406" actId="20577"/>
      <pc:docMkLst>
        <pc:docMk/>
      </pc:docMkLst>
      <pc:sldChg chg="addSp delSp modSp">
        <pc:chgData name="Toth, Alex" userId="S::tothaj@email.sc.edu::2130acdf-700f-44a2-bcb8-6ddcb590bb83" providerId="AD" clId="Web-{F885A340-8164-41C9-98B4-5030F13CED6A}" dt="2022-11-30T05:00:28.933" v="327" actId="20577"/>
        <pc:sldMkLst>
          <pc:docMk/>
          <pc:sldMk cId="3982141711" sldId="257"/>
        </pc:sldMkLst>
        <pc:spChg chg="mod">
          <ac:chgData name="Toth, Alex" userId="S::tothaj@email.sc.edu::2130acdf-700f-44a2-bcb8-6ddcb590bb83" providerId="AD" clId="Web-{F885A340-8164-41C9-98B4-5030F13CED6A}" dt="2022-11-30T05:00:22.526" v="323" actId="20577"/>
          <ac:spMkLst>
            <pc:docMk/>
            <pc:sldMk cId="3982141711" sldId="257"/>
            <ac:spMk id="2" creationId="{2333FBAD-F450-1448-A36A-72F6AB77EEC3}"/>
          </ac:spMkLst>
        </pc:spChg>
        <pc:spChg chg="mod">
          <ac:chgData name="Toth, Alex" userId="S::tothaj@email.sc.edu::2130acdf-700f-44a2-bcb8-6ddcb590bb83" providerId="AD" clId="Web-{F885A340-8164-41C9-98B4-5030F13CED6A}" dt="2022-11-30T04:42:43.376" v="26" actId="20577"/>
          <ac:spMkLst>
            <pc:docMk/>
            <pc:sldMk cId="3982141711" sldId="257"/>
            <ac:spMk id="3" creationId="{A3FC7E89-62C2-B143-BEBA-CA6D34981BFF}"/>
          </ac:spMkLst>
        </pc:spChg>
        <pc:spChg chg="add del mod">
          <ac:chgData name="Toth, Alex" userId="S::tothaj@email.sc.edu::2130acdf-700f-44a2-bcb8-6ddcb590bb83" providerId="AD" clId="Web-{F885A340-8164-41C9-98B4-5030F13CED6A}" dt="2022-11-30T04:42:30.531" v="17"/>
          <ac:spMkLst>
            <pc:docMk/>
            <pc:sldMk cId="3982141711" sldId="257"/>
            <ac:spMk id="4" creationId="{552350F9-427C-18B7-D61C-876887D43EAE}"/>
          </ac:spMkLst>
        </pc:spChg>
        <pc:spChg chg="add mod">
          <ac:chgData name="Toth, Alex" userId="S::tothaj@email.sc.edu::2130acdf-700f-44a2-bcb8-6ddcb590bb83" providerId="AD" clId="Web-{F885A340-8164-41C9-98B4-5030F13CED6A}" dt="2022-11-30T05:00:28.933" v="327" actId="20577"/>
          <ac:spMkLst>
            <pc:docMk/>
            <pc:sldMk cId="3982141711" sldId="257"/>
            <ac:spMk id="8" creationId="{6A65C05A-E9AA-EADA-B219-E23E86AB6579}"/>
          </ac:spMkLst>
        </pc:spChg>
        <pc:picChg chg="del">
          <ac:chgData name="Toth, Alex" userId="S::tothaj@email.sc.edu::2130acdf-700f-44a2-bcb8-6ddcb590bb83" providerId="AD" clId="Web-{F885A340-8164-41C9-98B4-5030F13CED6A}" dt="2022-11-30T04:41:34.498" v="2"/>
          <ac:picMkLst>
            <pc:docMk/>
            <pc:sldMk cId="3982141711" sldId="257"/>
            <ac:picMk id="5" creationId="{9388D81F-D75B-817D-54AF-CFE75CC8B9D5}"/>
          </ac:picMkLst>
        </pc:picChg>
        <pc:picChg chg="del">
          <ac:chgData name="Toth, Alex" userId="S::tothaj@email.sc.edu::2130acdf-700f-44a2-bcb8-6ddcb590bb83" providerId="AD" clId="Web-{F885A340-8164-41C9-98B4-5030F13CED6A}" dt="2022-11-30T04:41:35.045" v="3"/>
          <ac:picMkLst>
            <pc:docMk/>
            <pc:sldMk cId="3982141711" sldId="257"/>
            <ac:picMk id="7" creationId="{BCC17082-4A63-4891-8A9C-AB7217FD4205}"/>
          </ac:picMkLst>
        </pc:picChg>
        <pc:picChg chg="del">
          <ac:chgData name="Toth, Alex" userId="S::tothaj@email.sc.edu::2130acdf-700f-44a2-bcb8-6ddcb590bb83" providerId="AD" clId="Web-{F885A340-8164-41C9-98B4-5030F13CED6A}" dt="2022-11-30T04:41:33.842" v="1"/>
          <ac:picMkLst>
            <pc:docMk/>
            <pc:sldMk cId="3982141711" sldId="257"/>
            <ac:picMk id="9" creationId="{AB5994B0-501F-19F6-FD1B-24031FDD103C}"/>
          </ac:picMkLst>
        </pc:picChg>
        <pc:picChg chg="del">
          <ac:chgData name="Toth, Alex" userId="S::tothaj@email.sc.edu::2130acdf-700f-44a2-bcb8-6ddcb590bb83" providerId="AD" clId="Web-{F885A340-8164-41C9-98B4-5030F13CED6A}" dt="2022-11-30T04:41:35.607" v="4"/>
          <ac:picMkLst>
            <pc:docMk/>
            <pc:sldMk cId="3982141711" sldId="257"/>
            <ac:picMk id="13" creationId="{22D181DC-2B8D-2A8D-9D5C-BADF19F30702}"/>
          </ac:picMkLst>
        </pc:picChg>
      </pc:sldChg>
      <pc:sldChg chg="delSp modSp">
        <pc:chgData name="Toth, Alex" userId="S::tothaj@email.sc.edu::2130acdf-700f-44a2-bcb8-6ddcb590bb83" providerId="AD" clId="Web-{F885A340-8164-41C9-98B4-5030F13CED6A}" dt="2022-11-30T04:45:54.555" v="143" actId="20577"/>
        <pc:sldMkLst>
          <pc:docMk/>
          <pc:sldMk cId="1201196365" sldId="259"/>
        </pc:sldMkLst>
        <pc:spChg chg="mod">
          <ac:chgData name="Toth, Alex" userId="S::tothaj@email.sc.edu::2130acdf-700f-44a2-bcb8-6ddcb590bb83" providerId="AD" clId="Web-{F885A340-8164-41C9-98B4-5030F13CED6A}" dt="2022-11-30T04:43:46.550" v="72" actId="20577"/>
          <ac:spMkLst>
            <pc:docMk/>
            <pc:sldMk cId="1201196365" sldId="259"/>
            <ac:spMk id="2" creationId="{2333FBAD-F450-1448-A36A-72F6AB77EEC3}"/>
          </ac:spMkLst>
        </pc:spChg>
        <pc:spChg chg="mod">
          <ac:chgData name="Toth, Alex" userId="S::tothaj@email.sc.edu::2130acdf-700f-44a2-bcb8-6ddcb590bb83" providerId="AD" clId="Web-{F885A340-8164-41C9-98B4-5030F13CED6A}" dt="2022-11-30T04:45:54.555" v="143" actId="20577"/>
          <ac:spMkLst>
            <pc:docMk/>
            <pc:sldMk cId="1201196365" sldId="259"/>
            <ac:spMk id="3" creationId="{A3FC7E89-62C2-B143-BEBA-CA6D34981BFF}"/>
          </ac:spMkLst>
        </pc:spChg>
        <pc:picChg chg="del">
          <ac:chgData name="Toth, Alex" userId="S::tothaj@email.sc.edu::2130acdf-700f-44a2-bcb8-6ddcb590bb83" providerId="AD" clId="Web-{F885A340-8164-41C9-98B4-5030F13CED6A}" dt="2022-11-30T04:43:35.237" v="57"/>
          <ac:picMkLst>
            <pc:docMk/>
            <pc:sldMk cId="1201196365" sldId="259"/>
            <ac:picMk id="1026" creationId="{5783AAC4-4A6A-915B-D0CB-4EF0132D912E}"/>
          </ac:picMkLst>
        </pc:picChg>
      </pc:sldChg>
      <pc:sldChg chg="addSp modSp mod modClrScheme chgLayout">
        <pc:chgData name="Toth, Alex" userId="S::tothaj@email.sc.edu::2130acdf-700f-44a2-bcb8-6ddcb590bb83" providerId="AD" clId="Web-{F885A340-8164-41C9-98B4-5030F13CED6A}" dt="2022-11-30T05:52:09.587" v="380" actId="20577"/>
        <pc:sldMkLst>
          <pc:docMk/>
          <pc:sldMk cId="2593465178" sldId="260"/>
        </pc:sldMkLst>
        <pc:spChg chg="mod">
          <ac:chgData name="Toth, Alex" userId="S::tothaj@email.sc.edu::2130acdf-700f-44a2-bcb8-6ddcb590bb83" providerId="AD" clId="Web-{F885A340-8164-41C9-98B4-5030F13CED6A}" dt="2022-11-30T04:47:29.027" v="201"/>
          <ac:spMkLst>
            <pc:docMk/>
            <pc:sldMk cId="2593465178" sldId="260"/>
            <ac:spMk id="2" creationId="{2333FBAD-F450-1448-A36A-72F6AB77EEC3}"/>
          </ac:spMkLst>
        </pc:spChg>
        <pc:spChg chg="mod ord">
          <ac:chgData name="Toth, Alex" userId="S::tothaj@email.sc.edu::2130acdf-700f-44a2-bcb8-6ddcb590bb83" providerId="AD" clId="Web-{F885A340-8164-41C9-98B4-5030F13CED6A}" dt="2022-11-30T05:52:09.587" v="380" actId="20577"/>
          <ac:spMkLst>
            <pc:docMk/>
            <pc:sldMk cId="2593465178" sldId="260"/>
            <ac:spMk id="3" creationId="{A3FC7E89-62C2-B143-BEBA-CA6D34981BFF}"/>
          </ac:spMkLst>
        </pc:spChg>
        <pc:picChg chg="add mod">
          <ac:chgData name="Toth, Alex" userId="S::tothaj@email.sc.edu::2130acdf-700f-44a2-bcb8-6ddcb590bb83" providerId="AD" clId="Web-{F885A340-8164-41C9-98B4-5030F13CED6A}" dt="2022-11-30T04:47:29.027" v="201"/>
          <ac:picMkLst>
            <pc:docMk/>
            <pc:sldMk cId="2593465178" sldId="260"/>
            <ac:picMk id="4" creationId="{D43BF6DF-2FD3-961A-F10A-6035804AF18B}"/>
          </ac:picMkLst>
        </pc:picChg>
      </pc:sldChg>
      <pc:sldChg chg="del">
        <pc:chgData name="Toth, Alex" userId="S::tothaj@email.sc.edu::2130acdf-700f-44a2-bcb8-6ddcb590bb83" providerId="AD" clId="Web-{F885A340-8164-41C9-98B4-5030F13CED6A}" dt="2022-11-30T04:54:30.403" v="286"/>
        <pc:sldMkLst>
          <pc:docMk/>
          <pc:sldMk cId="116079933" sldId="261"/>
        </pc:sldMkLst>
      </pc:sldChg>
      <pc:sldChg chg="del">
        <pc:chgData name="Toth, Alex" userId="S::tothaj@email.sc.edu::2130acdf-700f-44a2-bcb8-6ddcb590bb83" providerId="AD" clId="Web-{F885A340-8164-41C9-98B4-5030F13CED6A}" dt="2022-11-30T04:54:29.309" v="285"/>
        <pc:sldMkLst>
          <pc:docMk/>
          <pc:sldMk cId="1271846170" sldId="262"/>
        </pc:sldMkLst>
      </pc:sldChg>
      <pc:sldChg chg="modSp add ord replId">
        <pc:chgData name="Toth, Alex" userId="S::tothaj@email.sc.edu::2130acdf-700f-44a2-bcb8-6ddcb590bb83" providerId="AD" clId="Web-{F885A340-8164-41C9-98B4-5030F13CED6A}" dt="2022-11-30T05:08:42.483" v="334" actId="20577"/>
        <pc:sldMkLst>
          <pc:docMk/>
          <pc:sldMk cId="2865588325" sldId="263"/>
        </pc:sldMkLst>
        <pc:spChg chg="mod">
          <ac:chgData name="Toth, Alex" userId="S::tothaj@email.sc.edu::2130acdf-700f-44a2-bcb8-6ddcb590bb83" providerId="AD" clId="Web-{F885A340-8164-41C9-98B4-5030F13CED6A}" dt="2022-11-30T04:47:45.559" v="208" actId="20577"/>
          <ac:spMkLst>
            <pc:docMk/>
            <pc:sldMk cId="2865588325" sldId="263"/>
            <ac:spMk id="2" creationId="{2333FBAD-F450-1448-A36A-72F6AB77EEC3}"/>
          </ac:spMkLst>
        </pc:spChg>
        <pc:spChg chg="mod">
          <ac:chgData name="Toth, Alex" userId="S::tothaj@email.sc.edu::2130acdf-700f-44a2-bcb8-6ddcb590bb83" providerId="AD" clId="Web-{F885A340-8164-41C9-98B4-5030F13CED6A}" dt="2022-11-30T05:08:42.483" v="334" actId="20577"/>
          <ac:spMkLst>
            <pc:docMk/>
            <pc:sldMk cId="2865588325" sldId="263"/>
            <ac:spMk id="3" creationId="{A3FC7E89-62C2-B143-BEBA-CA6D34981BFF}"/>
          </ac:spMkLst>
        </pc:spChg>
      </pc:sldChg>
      <pc:sldChg chg="addSp delSp modSp add replId">
        <pc:chgData name="Toth, Alex" userId="S::tothaj@email.sc.edu::2130acdf-700f-44a2-bcb8-6ddcb590bb83" providerId="AD" clId="Web-{F885A340-8164-41C9-98B4-5030F13CED6A}" dt="2022-11-30T05:54:53.708" v="406" actId="20577"/>
        <pc:sldMkLst>
          <pc:docMk/>
          <pc:sldMk cId="136385144" sldId="264"/>
        </pc:sldMkLst>
        <pc:spChg chg="mod">
          <ac:chgData name="Toth, Alex" userId="S::tothaj@email.sc.edu::2130acdf-700f-44a2-bcb8-6ddcb590bb83" providerId="AD" clId="Web-{F885A340-8164-41C9-98B4-5030F13CED6A}" dt="2022-11-30T04:50:16.033" v="219" actId="14100"/>
          <ac:spMkLst>
            <pc:docMk/>
            <pc:sldMk cId="136385144" sldId="264"/>
            <ac:spMk id="2" creationId="{2333FBAD-F450-1448-A36A-72F6AB77EEC3}"/>
          </ac:spMkLst>
        </pc:spChg>
        <pc:spChg chg="mod">
          <ac:chgData name="Toth, Alex" userId="S::tothaj@email.sc.edu::2130acdf-700f-44a2-bcb8-6ddcb590bb83" providerId="AD" clId="Web-{F885A340-8164-41C9-98B4-5030F13CED6A}" dt="2022-11-30T05:54:53.708" v="406" actId="20577"/>
          <ac:spMkLst>
            <pc:docMk/>
            <pc:sldMk cId="136385144" sldId="264"/>
            <ac:spMk id="3" creationId="{A3FC7E89-62C2-B143-BEBA-CA6D34981BFF}"/>
          </ac:spMkLst>
        </pc:spChg>
        <pc:picChg chg="del">
          <ac:chgData name="Toth, Alex" userId="S::tothaj@email.sc.edu::2130acdf-700f-44a2-bcb8-6ddcb590bb83" providerId="AD" clId="Web-{F885A340-8164-41C9-98B4-5030F13CED6A}" dt="2022-11-30T04:50:26.690" v="221"/>
          <ac:picMkLst>
            <pc:docMk/>
            <pc:sldMk cId="136385144" sldId="264"/>
            <ac:picMk id="4" creationId="{D43BF6DF-2FD3-961A-F10A-6035804AF18B}"/>
          </ac:picMkLst>
        </pc:picChg>
        <pc:picChg chg="add mod">
          <ac:chgData name="Toth, Alex" userId="S::tothaj@email.sc.edu::2130acdf-700f-44a2-bcb8-6ddcb590bb83" providerId="AD" clId="Web-{F885A340-8164-41C9-98B4-5030F13CED6A}" dt="2022-11-30T04:50:31.347" v="224" actId="1076"/>
          <ac:picMkLst>
            <pc:docMk/>
            <pc:sldMk cId="136385144" sldId="264"/>
            <ac:picMk id="5" creationId="{C7252850-F7D7-BB90-C731-0958CAABA0F3}"/>
          </ac:picMkLst>
        </pc:picChg>
      </pc:sldChg>
      <pc:sldChg chg="add del replId">
        <pc:chgData name="Toth, Alex" userId="S::tothaj@email.sc.edu::2130acdf-700f-44a2-bcb8-6ddcb590bb83" providerId="AD" clId="Web-{F885A340-8164-41C9-98B4-5030F13CED6A}" dt="2022-11-30T04:54:25.527" v="284"/>
        <pc:sldMkLst>
          <pc:docMk/>
          <pc:sldMk cId="4072656102" sldId="265"/>
        </pc:sldMkLst>
      </pc:sldChg>
      <pc:sldChg chg="add del replId">
        <pc:chgData name="Toth, Alex" userId="S::tothaj@email.sc.edu::2130acdf-700f-44a2-bcb8-6ddcb590bb83" providerId="AD" clId="Web-{F885A340-8164-41C9-98B4-5030F13CED6A}" dt="2022-11-30T04:54:24.246" v="283"/>
        <pc:sldMkLst>
          <pc:docMk/>
          <pc:sldMk cId="2451141526" sldId="266"/>
        </pc:sldMkLst>
      </pc:sldChg>
      <pc:sldChg chg="addSp delSp modSp add replId">
        <pc:chgData name="Toth, Alex" userId="S::tothaj@email.sc.edu::2130acdf-700f-44a2-bcb8-6ddcb590bb83" providerId="AD" clId="Web-{F885A340-8164-41C9-98B4-5030F13CED6A}" dt="2022-11-30T05:02:24.703" v="331" actId="1076"/>
        <pc:sldMkLst>
          <pc:docMk/>
          <pc:sldMk cId="2819587515" sldId="267"/>
        </pc:sldMkLst>
        <pc:spChg chg="mod">
          <ac:chgData name="Toth, Alex" userId="S::tothaj@email.sc.edu::2130acdf-700f-44a2-bcb8-6ddcb590bb83" providerId="AD" clId="Web-{F885A340-8164-41C9-98B4-5030F13CED6A}" dt="2022-11-30T04:50:42.300" v="230" actId="20577"/>
          <ac:spMkLst>
            <pc:docMk/>
            <pc:sldMk cId="2819587515" sldId="267"/>
            <ac:spMk id="2" creationId="{2333FBAD-F450-1448-A36A-72F6AB77EEC3}"/>
          </ac:spMkLst>
        </pc:spChg>
        <pc:spChg chg="del">
          <ac:chgData name="Toth, Alex" userId="S::tothaj@email.sc.edu::2130acdf-700f-44a2-bcb8-6ddcb590bb83" providerId="AD" clId="Web-{F885A340-8164-41C9-98B4-5030F13CED6A}" dt="2022-11-30T04:50:47.019" v="232"/>
          <ac:spMkLst>
            <pc:docMk/>
            <pc:sldMk cId="2819587515" sldId="267"/>
            <ac:spMk id="3" creationId="{A3FC7E89-62C2-B143-BEBA-CA6D34981BFF}"/>
          </ac:spMkLst>
        </pc:spChg>
        <pc:spChg chg="add del mod">
          <ac:chgData name="Toth, Alex" userId="S::tothaj@email.sc.edu::2130acdf-700f-44a2-bcb8-6ddcb590bb83" providerId="AD" clId="Web-{F885A340-8164-41C9-98B4-5030F13CED6A}" dt="2022-11-30T05:02:20.968" v="329"/>
          <ac:spMkLst>
            <pc:docMk/>
            <pc:sldMk cId="2819587515" sldId="267"/>
            <ac:spMk id="6" creationId="{52D91072-0C90-F47F-9874-D9195C05F913}"/>
          </ac:spMkLst>
        </pc:spChg>
        <pc:picChg chg="del">
          <ac:chgData name="Toth, Alex" userId="S::tothaj@email.sc.edu::2130acdf-700f-44a2-bcb8-6ddcb590bb83" providerId="AD" clId="Web-{F885A340-8164-41C9-98B4-5030F13CED6A}" dt="2022-11-30T04:50:44.316" v="231"/>
          <ac:picMkLst>
            <pc:docMk/>
            <pc:sldMk cId="2819587515" sldId="267"/>
            <ac:picMk id="4" creationId="{D43BF6DF-2FD3-961A-F10A-6035804AF18B}"/>
          </ac:picMkLst>
        </pc:picChg>
        <pc:picChg chg="add mod ord">
          <ac:chgData name="Toth, Alex" userId="S::tothaj@email.sc.edu::2130acdf-700f-44a2-bcb8-6ddcb590bb83" providerId="AD" clId="Web-{F885A340-8164-41C9-98B4-5030F13CED6A}" dt="2022-11-30T05:02:24.703" v="331" actId="1076"/>
          <ac:picMkLst>
            <pc:docMk/>
            <pc:sldMk cId="2819587515" sldId="267"/>
            <ac:picMk id="7" creationId="{EA5FC894-836D-CEFE-BF65-A52184F340FA}"/>
          </ac:picMkLst>
        </pc:picChg>
      </pc:sldChg>
      <pc:sldChg chg="addSp delSp modSp add replId">
        <pc:chgData name="Toth, Alex" userId="S::tothaj@email.sc.edu::2130acdf-700f-44a2-bcb8-6ddcb590bb83" providerId="AD" clId="Web-{F885A340-8164-41C9-98B4-5030F13CED6A}" dt="2022-11-30T05:54:37.782" v="393" actId="20577"/>
        <pc:sldMkLst>
          <pc:docMk/>
          <pc:sldMk cId="2728508497" sldId="268"/>
        </pc:sldMkLst>
        <pc:spChg chg="mod">
          <ac:chgData name="Toth, Alex" userId="S::tothaj@email.sc.edu::2130acdf-700f-44a2-bcb8-6ddcb590bb83" providerId="AD" clId="Web-{F885A340-8164-41C9-98B4-5030F13CED6A}" dt="2022-11-30T05:54:37.782" v="393" actId="20577"/>
          <ac:spMkLst>
            <pc:docMk/>
            <pc:sldMk cId="2728508497" sldId="268"/>
            <ac:spMk id="3" creationId="{A3FC7E89-62C2-B143-BEBA-CA6D34981BFF}"/>
          </ac:spMkLst>
        </pc:spChg>
        <pc:picChg chg="add mod">
          <ac:chgData name="Toth, Alex" userId="S::tothaj@email.sc.edu::2130acdf-700f-44a2-bcb8-6ddcb590bb83" providerId="AD" clId="Web-{F885A340-8164-41C9-98B4-5030F13CED6A}" dt="2022-11-30T04:55:48.702" v="291" actId="1076"/>
          <ac:picMkLst>
            <pc:docMk/>
            <pc:sldMk cId="2728508497" sldId="268"/>
            <ac:picMk id="4" creationId="{26F6B539-A630-C127-D756-191B28656E24}"/>
          </ac:picMkLst>
        </pc:picChg>
        <pc:picChg chg="del">
          <ac:chgData name="Toth, Alex" userId="S::tothaj@email.sc.edu::2130acdf-700f-44a2-bcb8-6ddcb590bb83" providerId="AD" clId="Web-{F885A340-8164-41C9-98B4-5030F13CED6A}" dt="2022-11-30T04:55:43.702" v="287"/>
          <ac:picMkLst>
            <pc:docMk/>
            <pc:sldMk cId="2728508497" sldId="268"/>
            <ac:picMk id="5" creationId="{C7252850-F7D7-BB90-C731-0958CAABA0F3}"/>
          </ac:picMkLst>
        </pc:picChg>
      </pc:sldChg>
      <pc:sldChg chg="addSp delSp modSp add ord replId">
        <pc:chgData name="Toth, Alex" userId="S::tothaj@email.sc.edu::2130acdf-700f-44a2-bcb8-6ddcb590bb83" providerId="AD" clId="Web-{F885A340-8164-41C9-98B4-5030F13CED6A}" dt="2022-11-30T05:43:26.731" v="355" actId="20577"/>
        <pc:sldMkLst>
          <pc:docMk/>
          <pc:sldMk cId="1645323829" sldId="269"/>
        </pc:sldMkLst>
        <pc:spChg chg="mod">
          <ac:chgData name="Toth, Alex" userId="S::tothaj@email.sc.edu::2130acdf-700f-44a2-bcb8-6ddcb590bb83" providerId="AD" clId="Web-{F885A340-8164-41C9-98B4-5030F13CED6A}" dt="2022-11-30T05:43:26.731" v="355" actId="20577"/>
          <ac:spMkLst>
            <pc:docMk/>
            <pc:sldMk cId="1645323829" sldId="269"/>
            <ac:spMk id="2" creationId="{2333FBAD-F450-1448-A36A-72F6AB77EEC3}"/>
          </ac:spMkLst>
        </pc:spChg>
        <pc:spChg chg="del">
          <ac:chgData name="Toth, Alex" userId="S::tothaj@email.sc.edu::2130acdf-700f-44a2-bcb8-6ddcb590bb83" providerId="AD" clId="Web-{F885A340-8164-41C9-98B4-5030F13CED6A}" dt="2022-11-30T05:43:12.902" v="351"/>
          <ac:spMkLst>
            <pc:docMk/>
            <pc:sldMk cId="1645323829" sldId="269"/>
            <ac:spMk id="6" creationId="{52D91072-0C90-F47F-9874-D9195C05F913}"/>
          </ac:spMkLst>
        </pc:spChg>
        <pc:picChg chg="add mod ord">
          <ac:chgData name="Toth, Alex" userId="S::tothaj@email.sc.edu::2130acdf-700f-44a2-bcb8-6ddcb590bb83" providerId="AD" clId="Web-{F885A340-8164-41C9-98B4-5030F13CED6A}" dt="2022-11-30T05:43:19.918" v="354" actId="1076"/>
          <ac:picMkLst>
            <pc:docMk/>
            <pc:sldMk cId="1645323829" sldId="269"/>
            <ac:picMk id="3" creationId="{E8FA0BFC-A1D4-CAB4-D785-E9FCFC23567B}"/>
          </ac:picMkLst>
        </pc:picChg>
      </pc:sldChg>
      <pc:sldChg chg="addSp delSp modSp add replId">
        <pc:chgData name="Toth, Alex" userId="S::tothaj@email.sc.edu::2130acdf-700f-44a2-bcb8-6ddcb590bb83" providerId="AD" clId="Web-{F885A340-8164-41C9-98B4-5030F13CED6A}" dt="2022-11-30T05:47:18.024" v="360" actId="1076"/>
        <pc:sldMkLst>
          <pc:docMk/>
          <pc:sldMk cId="77234745" sldId="270"/>
        </pc:sldMkLst>
        <pc:spChg chg="del">
          <ac:chgData name="Toth, Alex" userId="S::tothaj@email.sc.edu::2130acdf-700f-44a2-bcb8-6ddcb590bb83" providerId="AD" clId="Web-{F885A340-8164-41C9-98B4-5030F13CED6A}" dt="2022-11-30T05:47:10.086" v="356"/>
          <ac:spMkLst>
            <pc:docMk/>
            <pc:sldMk cId="77234745" sldId="270"/>
            <ac:spMk id="6" creationId="{52D91072-0C90-F47F-9874-D9195C05F913}"/>
          </ac:spMkLst>
        </pc:spChg>
        <pc:picChg chg="add mod ord">
          <ac:chgData name="Toth, Alex" userId="S::tothaj@email.sc.edu::2130acdf-700f-44a2-bcb8-6ddcb590bb83" providerId="AD" clId="Web-{F885A340-8164-41C9-98B4-5030F13CED6A}" dt="2022-11-30T05:47:18.024" v="360" actId="1076"/>
          <ac:picMkLst>
            <pc:docMk/>
            <pc:sldMk cId="77234745" sldId="270"/>
            <ac:picMk id="3" creationId="{263747EA-6D6B-F198-F26E-1C3EA6A57162}"/>
          </ac:picMkLst>
        </pc:picChg>
      </pc:sldChg>
      <pc:sldChg chg="addSp delSp modSp add del ord replId">
        <pc:chgData name="Toth, Alex" userId="S::tothaj@email.sc.edu::2130acdf-700f-44a2-bcb8-6ddcb590bb83" providerId="AD" clId="Web-{F885A340-8164-41C9-98B4-5030F13CED6A}" dt="2022-11-30T05:51:04.583" v="365"/>
        <pc:sldMkLst>
          <pc:docMk/>
          <pc:sldMk cId="3577638977" sldId="271"/>
        </pc:sldMkLst>
        <pc:spChg chg="add mod">
          <ac:chgData name="Toth, Alex" userId="S::tothaj@email.sc.edu::2130acdf-700f-44a2-bcb8-6ddcb590bb83" providerId="AD" clId="Web-{F885A340-8164-41C9-98B4-5030F13CED6A}" dt="2022-11-30T05:50:57.692" v="363"/>
          <ac:spMkLst>
            <pc:docMk/>
            <pc:sldMk cId="3577638977" sldId="271"/>
            <ac:spMk id="5" creationId="{27DF5C12-8B65-6FB9-13BE-7F76EB989EFA}"/>
          </ac:spMkLst>
        </pc:spChg>
        <pc:picChg chg="del">
          <ac:chgData name="Toth, Alex" userId="S::tothaj@email.sc.edu::2130acdf-700f-44a2-bcb8-6ddcb590bb83" providerId="AD" clId="Web-{F885A340-8164-41C9-98B4-5030F13CED6A}" dt="2022-11-30T05:50:57.692" v="363"/>
          <ac:picMkLst>
            <pc:docMk/>
            <pc:sldMk cId="3577638977" sldId="271"/>
            <ac:picMk id="3" creationId="{E8FA0BFC-A1D4-CAB4-D785-E9FCFC23567B}"/>
          </ac:picMkLst>
        </pc:picChg>
      </pc:sldChg>
      <pc:sldChg chg="addSp delSp modSp add replId">
        <pc:chgData name="Toth, Alex" userId="S::tothaj@email.sc.edu::2130acdf-700f-44a2-bcb8-6ddcb590bb83" providerId="AD" clId="Web-{F885A340-8164-41C9-98B4-5030F13CED6A}" dt="2022-11-30T05:51:26.319" v="370" actId="1076"/>
        <pc:sldMkLst>
          <pc:docMk/>
          <pc:sldMk cId="1748844494" sldId="272"/>
        </pc:sldMkLst>
        <pc:spChg chg="add del mod">
          <ac:chgData name="Toth, Alex" userId="S::tothaj@email.sc.edu::2130acdf-700f-44a2-bcb8-6ddcb590bb83" providerId="AD" clId="Web-{F885A340-8164-41C9-98B4-5030F13CED6A}" dt="2022-11-30T05:51:12.599" v="367"/>
          <ac:spMkLst>
            <pc:docMk/>
            <pc:sldMk cId="1748844494" sldId="272"/>
            <ac:spMk id="5" creationId="{7B42DDD2-DA37-9E17-F976-3A18562E23EC}"/>
          </ac:spMkLst>
        </pc:spChg>
        <pc:picChg chg="del">
          <ac:chgData name="Toth, Alex" userId="S::tothaj@email.sc.edu::2130acdf-700f-44a2-bcb8-6ddcb590bb83" providerId="AD" clId="Web-{F885A340-8164-41C9-98B4-5030F13CED6A}" dt="2022-11-30T05:51:11.693" v="366"/>
          <ac:picMkLst>
            <pc:docMk/>
            <pc:sldMk cId="1748844494" sldId="272"/>
            <ac:picMk id="3" creationId="{E8FA0BFC-A1D4-CAB4-D785-E9FCFC23567B}"/>
          </ac:picMkLst>
        </pc:picChg>
        <pc:picChg chg="add mod ord">
          <ac:chgData name="Toth, Alex" userId="S::tothaj@email.sc.edu::2130acdf-700f-44a2-bcb8-6ddcb590bb83" providerId="AD" clId="Web-{F885A340-8164-41C9-98B4-5030F13CED6A}" dt="2022-11-30T05:51:26.319" v="370" actId="1076"/>
          <ac:picMkLst>
            <pc:docMk/>
            <pc:sldMk cId="1748844494" sldId="272"/>
            <ac:picMk id="6" creationId="{7C707298-E1BE-BB5D-602F-1C880EDACF46}"/>
          </ac:picMkLst>
        </pc:picChg>
      </pc:sldChg>
      <pc:sldChg chg="addSp delSp modSp add replId">
        <pc:chgData name="Toth, Alex" userId="S::tothaj@email.sc.edu::2130acdf-700f-44a2-bcb8-6ddcb590bb83" providerId="AD" clId="Web-{F885A340-8164-41C9-98B4-5030F13CED6A}" dt="2022-11-30T05:54:24.297" v="384" actId="20577"/>
        <pc:sldMkLst>
          <pc:docMk/>
          <pc:sldMk cId="1684784058" sldId="273"/>
        </pc:sldMkLst>
        <pc:spChg chg="mod">
          <ac:chgData name="Toth, Alex" userId="S::tothaj@email.sc.edu::2130acdf-700f-44a2-bcb8-6ddcb590bb83" providerId="AD" clId="Web-{F885A340-8164-41C9-98B4-5030F13CED6A}" dt="2022-11-30T05:54:24.297" v="384" actId="20577"/>
          <ac:spMkLst>
            <pc:docMk/>
            <pc:sldMk cId="1684784058" sldId="273"/>
            <ac:spMk id="2" creationId="{2333FBAD-F450-1448-A36A-72F6AB77EEC3}"/>
          </ac:spMkLst>
        </pc:spChg>
        <pc:spChg chg="add mod">
          <ac:chgData name="Toth, Alex" userId="S::tothaj@email.sc.edu::2130acdf-700f-44a2-bcb8-6ddcb590bb83" providerId="AD" clId="Web-{F885A340-8164-41C9-98B4-5030F13CED6A}" dt="2022-11-30T05:54:20.484" v="382"/>
          <ac:spMkLst>
            <pc:docMk/>
            <pc:sldMk cId="1684784058" sldId="273"/>
            <ac:spMk id="4" creationId="{E2BD434D-E01A-72F0-3398-5EC902C96FD7}"/>
          </ac:spMkLst>
        </pc:spChg>
        <pc:picChg chg="del">
          <ac:chgData name="Toth, Alex" userId="S::tothaj@email.sc.edu::2130acdf-700f-44a2-bcb8-6ddcb590bb83" providerId="AD" clId="Web-{F885A340-8164-41C9-98B4-5030F13CED6A}" dt="2022-11-30T05:54:20.484" v="382"/>
          <ac:picMkLst>
            <pc:docMk/>
            <pc:sldMk cId="1684784058" sldId="273"/>
            <ac:picMk id="6" creationId="{7C707298-E1BE-BB5D-602F-1C880EDACF46}"/>
          </ac:picMkLst>
        </pc:picChg>
      </pc:sldChg>
    </pc:docChg>
  </pc:docChgLst>
  <pc:docChgLst>
    <pc:chgData name="Toth, Alex" userId="S::tothaj@email.sc.edu::2130acdf-700f-44a2-bcb8-6ddcb590bb83" providerId="AD" clId="Web-{877597CC-7B06-4744-9416-1C20BEBE80B2}"/>
    <pc:docChg chg="modSld">
      <pc:chgData name="Toth, Alex" userId="S::tothaj@email.sc.edu::2130acdf-700f-44a2-bcb8-6ddcb590bb83" providerId="AD" clId="Web-{877597CC-7B06-4744-9416-1C20BEBE80B2}" dt="2022-11-30T04:41:01.070" v="16" actId="20577"/>
      <pc:docMkLst>
        <pc:docMk/>
      </pc:docMkLst>
      <pc:sldChg chg="modSp">
        <pc:chgData name="Toth, Alex" userId="S::tothaj@email.sc.edu::2130acdf-700f-44a2-bcb8-6ddcb590bb83" providerId="AD" clId="Web-{877597CC-7B06-4744-9416-1C20BEBE80B2}" dt="2022-11-30T04:41:01.070" v="16" actId="20577"/>
        <pc:sldMkLst>
          <pc:docMk/>
          <pc:sldMk cId="3587006069" sldId="256"/>
        </pc:sldMkLst>
        <pc:spChg chg="mod">
          <ac:chgData name="Toth, Alex" userId="S::tothaj@email.sc.edu::2130acdf-700f-44a2-bcb8-6ddcb590bb83" providerId="AD" clId="Web-{877597CC-7B06-4744-9416-1C20BEBE80B2}" dt="2022-11-30T04:40:44.491" v="2" actId="20577"/>
          <ac:spMkLst>
            <pc:docMk/>
            <pc:sldMk cId="3587006069" sldId="256"/>
            <ac:spMk id="2" creationId="{07AF9F61-B891-3944-9E22-503B0C38A722}"/>
          </ac:spMkLst>
        </pc:spChg>
        <pc:spChg chg="mod">
          <ac:chgData name="Toth, Alex" userId="S::tothaj@email.sc.edu::2130acdf-700f-44a2-bcb8-6ddcb590bb83" providerId="AD" clId="Web-{877597CC-7B06-4744-9416-1C20BEBE80B2}" dt="2022-11-30T04:41:01.070" v="16" actId="20577"/>
          <ac:spMkLst>
            <pc:docMk/>
            <pc:sldMk cId="3587006069" sldId="256"/>
            <ac:spMk id="3" creationId="{8B96A461-863C-424F-BAE7-45F2ACA74C3E}"/>
          </ac:spMkLst>
        </pc:spChg>
      </pc:sldChg>
    </pc:docChg>
  </pc:docChgLst>
  <pc:docChgLst>
    <pc:chgData name="Brown, Ryan" userId="S::rb23@email.sc.edu::d662f8f0-d013-4dc6-8c55-0714d788f3c2" providerId="AD" clId="Web-{4C4F1DEC-D0EF-4846-B4FD-AAC48E03D36A}"/>
    <pc:docChg chg="modSld">
      <pc:chgData name="Brown, Ryan" userId="S::rb23@email.sc.edu::d662f8f0-d013-4dc6-8c55-0714d788f3c2" providerId="AD" clId="Web-{4C4F1DEC-D0EF-4846-B4FD-AAC48E03D36A}" dt="2022-11-30T15:40:47.684" v="1"/>
      <pc:docMkLst>
        <pc:docMk/>
      </pc:docMkLst>
      <pc:sldChg chg="addSp delSp modSp">
        <pc:chgData name="Brown, Ryan" userId="S::rb23@email.sc.edu::d662f8f0-d013-4dc6-8c55-0714d788f3c2" providerId="AD" clId="Web-{4C4F1DEC-D0EF-4846-B4FD-AAC48E03D36A}" dt="2022-11-30T15:40:47.684" v="1"/>
        <pc:sldMkLst>
          <pc:docMk/>
          <pc:sldMk cId="77234745" sldId="270"/>
        </pc:sldMkLst>
        <pc:picChg chg="add del mod">
          <ac:chgData name="Brown, Ryan" userId="S::rb23@email.sc.edu::d662f8f0-d013-4dc6-8c55-0714d788f3c2" providerId="AD" clId="Web-{4C4F1DEC-D0EF-4846-B4FD-AAC48E03D36A}" dt="2022-11-30T15:40:47.684" v="1"/>
          <ac:picMkLst>
            <pc:docMk/>
            <pc:sldMk cId="77234745" sldId="270"/>
            <ac:picMk id="4" creationId="{A2FF23F7-1749-FB54-2622-C45CD427F249}"/>
          </ac:picMkLst>
        </pc:picChg>
      </pc:sldChg>
    </pc:docChg>
  </pc:docChgLst>
  <pc:docChgLst>
    <pc:chgData name="Smith, Corinne" userId="S::cas48@email.sc.edu::5bff00ce-c2fd-473b-84a8-356dda047bd0" providerId="AD" clId="Web-{9AB09886-5C4A-48B6-94F3-3548CD88539E}"/>
    <pc:docChg chg="modSld">
      <pc:chgData name="Smith, Corinne" userId="S::cas48@email.sc.edu::5bff00ce-c2fd-473b-84a8-356dda047bd0" providerId="AD" clId="Web-{9AB09886-5C4A-48B6-94F3-3548CD88539E}" dt="2022-11-30T15:55:18.820" v="0" actId="20577"/>
      <pc:docMkLst>
        <pc:docMk/>
      </pc:docMkLst>
      <pc:sldChg chg="modSp">
        <pc:chgData name="Smith, Corinne" userId="S::cas48@email.sc.edu::5bff00ce-c2fd-473b-84a8-356dda047bd0" providerId="AD" clId="Web-{9AB09886-5C4A-48B6-94F3-3548CD88539E}" dt="2022-11-30T15:55:18.820" v="0" actId="20577"/>
        <pc:sldMkLst>
          <pc:docMk/>
          <pc:sldMk cId="3587006069" sldId="256"/>
        </pc:sldMkLst>
        <pc:spChg chg="mod">
          <ac:chgData name="Smith, Corinne" userId="S::cas48@email.sc.edu::5bff00ce-c2fd-473b-84a8-356dda047bd0" providerId="AD" clId="Web-{9AB09886-5C4A-48B6-94F3-3548CD88539E}" dt="2022-11-30T15:55:18.820" v="0" actId="20577"/>
          <ac:spMkLst>
            <pc:docMk/>
            <pc:sldMk cId="3587006069" sldId="256"/>
            <ac:spMk id="3" creationId="{8B96A461-863C-424F-BAE7-45F2ACA74C3E}"/>
          </ac:spMkLst>
        </pc:spChg>
      </pc:sldChg>
    </pc:docChg>
  </pc:docChgLst>
  <pc:docChgLst>
    <pc:chgData name="Toth, Alex" userId="S::tothaj@email.sc.edu::2130acdf-700f-44a2-bcb8-6ddcb590bb83" providerId="AD" clId="Web-{D333B2E5-CC07-4D50-A830-76B828D4A50B}"/>
    <pc:docChg chg="modSld">
      <pc:chgData name="Toth, Alex" userId="S::tothaj@email.sc.edu::2130acdf-700f-44a2-bcb8-6ddcb590bb83" providerId="AD" clId="Web-{D333B2E5-CC07-4D50-A830-76B828D4A50B}" dt="2022-12-02T05:11:01.234" v="3"/>
      <pc:docMkLst>
        <pc:docMk/>
      </pc:docMkLst>
      <pc:sldChg chg="addSp delSp modSp">
        <pc:chgData name="Toth, Alex" userId="S::tothaj@email.sc.edu::2130acdf-700f-44a2-bcb8-6ddcb590bb83" providerId="AD" clId="Web-{D333B2E5-CC07-4D50-A830-76B828D4A50B}" dt="2022-12-02T05:11:01.234" v="3"/>
        <pc:sldMkLst>
          <pc:docMk/>
          <pc:sldMk cId="1201196365" sldId="259"/>
        </pc:sldMkLst>
        <pc:spChg chg="add del mod">
          <ac:chgData name="Toth, Alex" userId="S::tothaj@email.sc.edu::2130acdf-700f-44a2-bcb8-6ddcb590bb83" providerId="AD" clId="Web-{D333B2E5-CC07-4D50-A830-76B828D4A50B}" dt="2022-12-02T05:11:01.234" v="3"/>
          <ac:spMkLst>
            <pc:docMk/>
            <pc:sldMk cId="1201196365" sldId="259"/>
            <ac:spMk id="4" creationId="{7500B09B-B748-A555-0301-5979894DEAB0}"/>
          </ac:spMkLst>
        </pc:spChg>
      </pc:sldChg>
    </pc:docChg>
  </pc:docChgLst>
  <pc:docChgLst>
    <pc:chgData name="Toth, Alex" userId="S::tothaj@email.sc.edu::2130acdf-700f-44a2-bcb8-6ddcb590bb83" providerId="AD" clId="Web-{3060DE12-2004-4851-9D13-558888B0FC8E}"/>
    <pc:docChg chg="modSld">
      <pc:chgData name="Toth, Alex" userId="S::tothaj@email.sc.edu::2130acdf-700f-44a2-bcb8-6ddcb590bb83" providerId="AD" clId="Web-{3060DE12-2004-4851-9D13-558888B0FC8E}" dt="2022-12-02T05:13:58.025" v="7"/>
      <pc:docMkLst>
        <pc:docMk/>
      </pc:docMkLst>
      <pc:sldChg chg="addSp modSp mod modClrScheme chgLayout">
        <pc:chgData name="Toth, Alex" userId="S::tothaj@email.sc.edu::2130acdf-700f-44a2-bcb8-6ddcb590bb83" providerId="AD" clId="Web-{3060DE12-2004-4851-9D13-558888B0FC8E}" dt="2022-12-02T05:11:37.375" v="6" actId="14100"/>
        <pc:sldMkLst>
          <pc:docMk/>
          <pc:sldMk cId="1201196365" sldId="259"/>
        </pc:sldMkLst>
        <pc:spChg chg="mod">
          <ac:chgData name="Toth, Alex" userId="S::tothaj@email.sc.edu::2130acdf-700f-44a2-bcb8-6ddcb590bb83" providerId="AD" clId="Web-{3060DE12-2004-4851-9D13-558888B0FC8E}" dt="2022-12-02T05:11:24.671" v="2"/>
          <ac:spMkLst>
            <pc:docMk/>
            <pc:sldMk cId="1201196365" sldId="259"/>
            <ac:spMk id="2" creationId="{2333FBAD-F450-1448-A36A-72F6AB77EEC3}"/>
          </ac:spMkLst>
        </pc:spChg>
        <pc:spChg chg="mod ord">
          <ac:chgData name="Toth, Alex" userId="S::tothaj@email.sc.edu::2130acdf-700f-44a2-bcb8-6ddcb590bb83" providerId="AD" clId="Web-{3060DE12-2004-4851-9D13-558888B0FC8E}" dt="2022-12-02T05:11:34.953" v="5" actId="1076"/>
          <ac:spMkLst>
            <pc:docMk/>
            <pc:sldMk cId="1201196365" sldId="259"/>
            <ac:spMk id="3" creationId="{A3FC7E89-62C2-B143-BEBA-CA6D34981BFF}"/>
          </ac:spMkLst>
        </pc:spChg>
        <pc:picChg chg="add mod">
          <ac:chgData name="Toth, Alex" userId="S::tothaj@email.sc.edu::2130acdf-700f-44a2-bcb8-6ddcb590bb83" providerId="AD" clId="Web-{3060DE12-2004-4851-9D13-558888B0FC8E}" dt="2022-12-02T05:11:37.375" v="6" actId="14100"/>
          <ac:picMkLst>
            <pc:docMk/>
            <pc:sldMk cId="1201196365" sldId="259"/>
            <ac:picMk id="4" creationId="{D0E45F3C-4612-5476-4773-76A2110B0223}"/>
          </ac:picMkLst>
        </pc:picChg>
      </pc:sldChg>
      <pc:sldChg chg="delSp">
        <pc:chgData name="Toth, Alex" userId="S::tothaj@email.sc.edu::2130acdf-700f-44a2-bcb8-6ddcb590bb83" providerId="AD" clId="Web-{3060DE12-2004-4851-9D13-558888B0FC8E}" dt="2022-12-02T05:13:58.025" v="7"/>
        <pc:sldMkLst>
          <pc:docMk/>
          <pc:sldMk cId="1684784058" sldId="273"/>
        </pc:sldMkLst>
        <pc:spChg chg="del">
          <ac:chgData name="Toth, Alex" userId="S::tothaj@email.sc.edu::2130acdf-700f-44a2-bcb8-6ddcb590bb83" providerId="AD" clId="Web-{3060DE12-2004-4851-9D13-558888B0FC8E}" dt="2022-12-02T05:13:58.025" v="7"/>
          <ac:spMkLst>
            <pc:docMk/>
            <pc:sldMk cId="1684784058" sldId="273"/>
            <ac:spMk id="4" creationId="{E2BD434D-E01A-72F0-3398-5EC902C96FD7}"/>
          </ac:spMkLst>
        </pc:spChg>
      </pc:sldChg>
    </pc:docChg>
  </pc:docChgLst>
  <pc:docChgLst>
    <pc:chgData name="Toth, Alex" userId="S::tothaj@email.sc.edu::2130acdf-700f-44a2-bcb8-6ddcb590bb83" providerId="AD" clId="Web-{D3AC33BA-C644-41DD-96C5-A8F89522F704}"/>
    <pc:docChg chg="modSld">
      <pc:chgData name="Toth, Alex" userId="S::tothaj@email.sc.edu::2130acdf-700f-44a2-bcb8-6ddcb590bb83" providerId="AD" clId="Web-{D3AC33BA-C644-41DD-96C5-A8F89522F704}" dt="2022-12-02T14:56:46.656" v="39" actId="20577"/>
      <pc:docMkLst>
        <pc:docMk/>
      </pc:docMkLst>
      <pc:sldChg chg="modSp">
        <pc:chgData name="Toth, Alex" userId="S::tothaj@email.sc.edu::2130acdf-700f-44a2-bcb8-6ddcb590bb83" providerId="AD" clId="Web-{D3AC33BA-C644-41DD-96C5-A8F89522F704}" dt="2022-12-02T14:56:46.656" v="39" actId="20577"/>
        <pc:sldMkLst>
          <pc:docMk/>
          <pc:sldMk cId="3982141711" sldId="257"/>
        </pc:sldMkLst>
        <pc:spChg chg="mod">
          <ac:chgData name="Toth, Alex" userId="S::tothaj@email.sc.edu::2130acdf-700f-44a2-bcb8-6ddcb590bb83" providerId="AD" clId="Web-{D3AC33BA-C644-41DD-96C5-A8F89522F704}" dt="2022-12-02T14:56:46.656" v="39" actId="20577"/>
          <ac:spMkLst>
            <pc:docMk/>
            <pc:sldMk cId="3982141711" sldId="257"/>
            <ac:spMk id="8" creationId="{6A65C05A-E9AA-EADA-B219-E23E86AB657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84E1E-E540-AC43-BC13-F90D553055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041BA6-039E-8F4D-B7F7-3C8E20B40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38C9C-4B69-864E-9EEE-DFA43CC144D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469921-4617-FB4C-9847-172FF83023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50DCBB-D829-754E-9E76-36A9E36432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47A92-5E9C-F94E-8B11-4D34C67A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13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9A61E-B1D6-C34D-A321-B3E90F6DE630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A3E603-0EE4-3042-9661-047EB577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49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37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989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27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554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8888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28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3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781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286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51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82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860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39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399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257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6703-D0F7-E745-A687-AC990D0C46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34056"/>
            <a:ext cx="9144000" cy="2387600"/>
          </a:xfrm>
        </p:spPr>
        <p:txBody>
          <a:bodyPr anchor="b"/>
          <a:lstStyle>
            <a:lvl1pPr algn="ctr">
              <a:defRPr sz="6000">
                <a:latin typeface="Impact" panose="020B080603090205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6FFF2-58E4-794E-892D-6FF45321C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1393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7C03E-EF71-2C40-9E45-BF08314EE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5991633"/>
            <a:ext cx="258783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University of South Carolina logo.">
            <a:extLst>
              <a:ext uri="{FF2B5EF4-FFF2-40B4-BE49-F238E27FC236}">
                <a16:creationId xmlns:a16="http://schemas.microsoft.com/office/drawing/2014/main" id="{C81DC1BB-A980-8448-BB01-0788DE4349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9370" y="4429919"/>
            <a:ext cx="3173260" cy="211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40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onclus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656521"/>
            <a:ext cx="10515600" cy="2187986"/>
          </a:xfrm>
        </p:spPr>
        <p:txBody>
          <a:bodyPr anchor="t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67949"/>
            <a:ext cx="5493794" cy="1500187"/>
          </a:xfrm>
        </p:spPr>
        <p:txBody>
          <a:bodyPr anchor="b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Name</a:t>
            </a:r>
          </a:p>
          <a:p>
            <a:pPr lvl="0"/>
            <a:r>
              <a:rPr lang="en-US"/>
              <a:t>Title</a:t>
            </a:r>
          </a:p>
          <a:p>
            <a:pPr lvl="0"/>
            <a:r>
              <a:rPr lang="en-US"/>
              <a:t>Email</a:t>
            </a:r>
          </a:p>
        </p:txBody>
      </p:sp>
      <p:pic>
        <p:nvPicPr>
          <p:cNvPr id="12" name="Picture 11" descr="University of South Carolina logo.">
            <a:extLst>
              <a:ext uri="{FF2B5EF4-FFF2-40B4-BE49-F238E27FC236}">
                <a16:creationId xmlns:a16="http://schemas.microsoft.com/office/drawing/2014/main" id="{33EDFD73-0710-2244-860D-4BA6234A0E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25947" y="5555415"/>
            <a:ext cx="2892287" cy="120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76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ED37-4F17-3341-80DD-6302FD9C0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E732-1F86-874D-B35F-F0D15E08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13372-CC48-6246-83C0-B536F3DCA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5CF31-8755-3E42-B89A-9D67D96D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35332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5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2017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DC64B-5CD5-7341-B6E0-9B4F677F9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18467-A91D-B840-9781-A402C93E7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6502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17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C8D6-6BCB-BD4B-B6E0-92A778004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4099C-8353-F44E-8406-26AC07974C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8CC49-08EF-8048-B6B2-BC247008F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CBEF1-4544-884E-86EB-537413909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7F880-2CCE-9044-8CE8-A7CF47CE5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877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32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E802-B46A-204D-94D4-E50D913A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7812B-2A55-D049-A1C2-A4C973ACA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8766B-6B24-3B45-B55F-3D85F881F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7F728-2418-1540-9191-5FDFA36D8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48585-BFC1-9148-A0B5-07C83C2F21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1371BF-1A9F-5641-95DB-6C0FE67B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21846-D4EB-5949-B8F3-E40099164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2834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9A27-C210-CF48-97F8-943B5EBAC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EC86A-0D15-764F-AA81-41016E20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33FAA-B5EA-C54D-A18B-17F16CA5F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5974"/>
            <a:ext cx="2670958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224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BC8BA86-4F41-AF40-BBD9-45DCB3C33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38831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991BC-E157-B340-860E-81A4EBD0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805CF-1707-5749-8109-20FA4495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05644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74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54A1-6207-5141-AAB1-9A7630DA9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9F95B-0887-9F4F-BA1C-0B9CBE5AE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515B1-8A32-AB43-82F2-51A60BC2E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D973-68F9-5B46-A3D8-B7AF20B0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A68CE-A588-FE4D-9C1E-5BE4A1A8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0958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330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5185-7056-B946-8F27-7890BB2A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AF3B6-3151-9346-B00D-EBED7ED75F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EF208-3C62-3840-A816-A69F27E0BF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C1DD0-6624-6048-953E-41055A0D3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C492C-9027-2B43-9637-56046A063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6896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0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4BC199-4655-F541-83EE-721E1D08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45D78-BC86-6C4A-8173-07BC8BF4F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9E362-4DC4-BA42-AD46-DCFCBF72C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AB465-CD1B-7A41-8A74-7F4A07B23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9AFF7-6653-6A4D-A979-64D2F5BECA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 descr="University of South Carolina logo.">
            <a:extLst>
              <a:ext uri="{FF2B5EF4-FFF2-40B4-BE49-F238E27FC236}">
                <a16:creationId xmlns:a16="http://schemas.microsoft.com/office/drawing/2014/main" id="{6A0032F1-0121-BE4C-B781-236291AD79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6753" t="32288" r="7080" b="30327"/>
          <a:stretch/>
        </p:blipFill>
        <p:spPr>
          <a:xfrm>
            <a:off x="9022846" y="5946775"/>
            <a:ext cx="2695388" cy="48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13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im-resources.coleparmer.com/instruction-manual/manual-for-ew-07521-50.pdf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paulmotors.com/products/u-s-motors-t14s2a-tefc-3ph-std?_pos=1&amp;_fid=954ee38cb&amp;_ss=c" TargetMode="External"/><Relationship Id="rId5" Type="http://schemas.openxmlformats.org/officeDocument/2006/relationships/hyperlink" Target="https://kpaulmotors.com/products/u-s-motors-u34s2ac-0-75-hp-tefc-1750-rpm?_pos=1&amp;_fid=954ee38cb&amp;_ss=c" TargetMode="External"/><Relationship Id="rId4" Type="http://schemas.openxmlformats.org/officeDocument/2006/relationships/hyperlink" Target="https://kpaulmotors.com/products/u-s-motors-t13s1acr-tefc-3ph-std?variant=39620103471168&amp;utm_source=google&amp;utm_medium=cpc&amp;utm_campaign=Google+Shopping&amp;currency=USD&amp;gclid=Cj0KCQiAvqGcBhCJARIsAFQ5ke6KL1aLOVLDuMJFiDxfxLAoPL0qDfZ3pRh8jAmZCpkdwMWchaBHlDsaAutOEALw_wcB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F9F61-B891-3944-9E22-503B0C38A7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Impact"/>
              </a:rPr>
              <a:t>PDR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96A461-863C-424F-BAE7-45F2ACA74C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Alex Toth, Ryan Brown, Ryan Yount, Corinne Smith</a:t>
            </a:r>
          </a:p>
        </p:txBody>
      </p:sp>
    </p:spTree>
    <p:extLst>
      <p:ext uri="{BB962C8B-B14F-4D97-AF65-F5344CB8AC3E}">
        <p14:creationId xmlns:p14="http://schemas.microsoft.com/office/powerpoint/2010/main" val="3587006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3761"/>
            <a:ext cx="10515600" cy="2123306"/>
          </a:xfrm>
        </p:spPr>
        <p:txBody>
          <a:bodyPr anchor="ctr">
            <a:normAutofit/>
          </a:bodyPr>
          <a:lstStyle/>
          <a:p>
            <a:r>
              <a:rPr lang="en-US"/>
              <a:t>U.S. Motors U34S2AC - 0.75 HP - TEFC - 1750 RPM</a:t>
            </a:r>
          </a:p>
          <a:p>
            <a:endParaRPr lang="en-US">
              <a:latin typeface="Impact"/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7E89-62C2-B143-BEBA-CA6D34981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Arial"/>
              </a:rPr>
              <a:t>$272.25</a:t>
            </a:r>
          </a:p>
          <a:p>
            <a:r>
              <a:rPr lang="en-US">
                <a:cs typeface="Arial"/>
              </a:rPr>
              <a:t>0.75 HP</a:t>
            </a:r>
          </a:p>
          <a:p>
            <a:r>
              <a:rPr lang="en-US">
                <a:cs typeface="Arial"/>
              </a:rPr>
              <a:t>208-230 V</a:t>
            </a:r>
          </a:p>
          <a:p>
            <a:r>
              <a:rPr lang="en-US">
                <a:cs typeface="Arial"/>
              </a:rPr>
              <a:t>2.7 A</a:t>
            </a:r>
          </a:p>
          <a:p>
            <a:r>
              <a:rPr lang="en-US">
                <a:cs typeface="Arial"/>
              </a:rPr>
              <a:t>1750 RPM</a:t>
            </a:r>
          </a:p>
          <a:p>
            <a:r>
              <a:rPr lang="en-US">
                <a:cs typeface="Arial"/>
              </a:rPr>
              <a:t>Need to purchase controller and transformer</a:t>
            </a:r>
          </a:p>
        </p:txBody>
      </p:sp>
      <p:pic>
        <p:nvPicPr>
          <p:cNvPr id="4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D8BB0F03-D855-33C5-405A-69CF67D7A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309" y="2068945"/>
            <a:ext cx="3932381" cy="393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3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>
                <a:latin typeface="Impact"/>
              </a:rPr>
              <a:t>Simulink model 120 V</a:t>
            </a:r>
            <a:endParaRPr lang="en-US"/>
          </a:p>
        </p:txBody>
      </p:sp>
      <p:pic>
        <p:nvPicPr>
          <p:cNvPr id="6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52406AC5-1856-F293-019C-D11EA342E5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369291" y="1322393"/>
            <a:ext cx="9453418" cy="4657681"/>
          </a:xfrm>
        </p:spPr>
      </p:pic>
    </p:spTree>
    <p:extLst>
      <p:ext uri="{BB962C8B-B14F-4D97-AF65-F5344CB8AC3E}">
        <p14:creationId xmlns:p14="http://schemas.microsoft.com/office/powerpoint/2010/main" val="1530697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>
                <a:latin typeface="Impact"/>
              </a:rPr>
              <a:t>Simulink model 230 V</a:t>
            </a:r>
            <a:endParaRPr lang="en-US"/>
          </a:p>
        </p:txBody>
      </p:sp>
      <p:pic>
        <p:nvPicPr>
          <p:cNvPr id="5" name="Picture 6" descr="Chart&#10;&#10;Description automatically generated">
            <a:extLst>
              <a:ext uri="{FF2B5EF4-FFF2-40B4-BE49-F238E27FC236}">
                <a16:creationId xmlns:a16="http://schemas.microsoft.com/office/drawing/2014/main" id="{D80B02E7-A243-EA3B-2283-4E9648AEDF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415473" y="1195392"/>
            <a:ext cx="9568872" cy="4715409"/>
          </a:xfrm>
        </p:spPr>
      </p:pic>
    </p:spTree>
    <p:extLst>
      <p:ext uri="{BB962C8B-B14F-4D97-AF65-F5344CB8AC3E}">
        <p14:creationId xmlns:p14="http://schemas.microsoft.com/office/powerpoint/2010/main" val="2836061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330"/>
            <a:ext cx="10515600" cy="2123306"/>
          </a:xfrm>
        </p:spPr>
        <p:txBody>
          <a:bodyPr anchor="ctr">
            <a:normAutofit fontScale="90000"/>
          </a:bodyPr>
          <a:lstStyle/>
          <a:p>
            <a:br>
              <a:rPr lang="en-US">
                <a:latin typeface="Impact"/>
              </a:rPr>
            </a:br>
            <a:br>
              <a:rPr lang="en-US">
                <a:latin typeface="Impact"/>
              </a:rPr>
            </a:br>
            <a:br>
              <a:rPr lang="en-US">
                <a:latin typeface="Impact"/>
              </a:rPr>
            </a:br>
            <a:r>
              <a:rPr lang="en-US">
                <a:latin typeface="Impact"/>
              </a:rPr>
              <a:t>U.S. Motors T14S2A,TEFC,3PH,STD</a:t>
            </a:r>
          </a:p>
          <a:p>
            <a:br>
              <a:rPr lang="en-US"/>
            </a:br>
            <a:endParaRPr lang="en-US"/>
          </a:p>
          <a:p>
            <a:endParaRPr lang="en-US">
              <a:latin typeface="Impact"/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7E89-62C2-B143-BEBA-CA6D34981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Arial"/>
              </a:rPr>
              <a:t>$185.36</a:t>
            </a:r>
          </a:p>
          <a:p>
            <a:r>
              <a:rPr lang="en-US">
                <a:cs typeface="Arial"/>
              </a:rPr>
              <a:t>0.25 HP</a:t>
            </a:r>
          </a:p>
          <a:p>
            <a:r>
              <a:rPr lang="en-US">
                <a:cs typeface="Arial"/>
              </a:rPr>
              <a:t>208-230 V</a:t>
            </a:r>
          </a:p>
          <a:p>
            <a:r>
              <a:rPr lang="en-US">
                <a:cs typeface="Arial"/>
              </a:rPr>
              <a:t>1.1 A</a:t>
            </a:r>
          </a:p>
          <a:p>
            <a:r>
              <a:rPr lang="en-US">
                <a:cs typeface="Arial"/>
              </a:rPr>
              <a:t>1725 RPM</a:t>
            </a:r>
          </a:p>
          <a:p>
            <a:r>
              <a:rPr lang="en-US">
                <a:cs typeface="Arial"/>
              </a:rPr>
              <a:t>Need to purchase controller and transformer</a:t>
            </a:r>
          </a:p>
        </p:txBody>
      </p:sp>
      <p:pic>
        <p:nvPicPr>
          <p:cNvPr id="5" name="Picture 5" descr="Engineering drawing&#10;&#10;Description automatically generated">
            <a:extLst>
              <a:ext uri="{FF2B5EF4-FFF2-40B4-BE49-F238E27FC236}">
                <a16:creationId xmlns:a16="http://schemas.microsoft.com/office/drawing/2014/main" id="{5F99B9CB-3982-8005-4636-D4E4BFD2A5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490" y="1826491"/>
            <a:ext cx="43942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73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>
                <a:latin typeface="Impact"/>
              </a:rPr>
              <a:t>Simulink model 120 V</a:t>
            </a:r>
            <a:endParaRPr lang="en-US"/>
          </a:p>
        </p:txBody>
      </p:sp>
      <p:pic>
        <p:nvPicPr>
          <p:cNvPr id="5" name="Picture 6" descr="Chart&#10;&#10;Description automatically generated">
            <a:extLst>
              <a:ext uri="{FF2B5EF4-FFF2-40B4-BE49-F238E27FC236}">
                <a16:creationId xmlns:a16="http://schemas.microsoft.com/office/drawing/2014/main" id="{150BA73D-B225-853B-1520-2CD8C2382D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565564" y="1322392"/>
            <a:ext cx="9337963" cy="4599954"/>
          </a:xfrm>
        </p:spPr>
      </p:pic>
    </p:spTree>
    <p:extLst>
      <p:ext uri="{BB962C8B-B14F-4D97-AF65-F5344CB8AC3E}">
        <p14:creationId xmlns:p14="http://schemas.microsoft.com/office/powerpoint/2010/main" val="21632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67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>
                <a:latin typeface="Impact"/>
              </a:rPr>
              <a:t>Simulink model 230 V</a:t>
            </a:r>
            <a:endParaRPr lang="en-US"/>
          </a:p>
        </p:txBody>
      </p:sp>
      <p:pic>
        <p:nvPicPr>
          <p:cNvPr id="6" name="Picture 6" descr="Chart&#10;&#10;Description automatically generated">
            <a:extLst>
              <a:ext uri="{FF2B5EF4-FFF2-40B4-BE49-F238E27FC236}">
                <a16:creationId xmlns:a16="http://schemas.microsoft.com/office/drawing/2014/main" id="{80704772-4F14-3D6F-4B98-6E3F0C1910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300018" y="1091482"/>
            <a:ext cx="9753600" cy="4819318"/>
          </a:xfrm>
        </p:spPr>
      </p:pic>
    </p:spTree>
    <p:extLst>
      <p:ext uri="{BB962C8B-B14F-4D97-AF65-F5344CB8AC3E}">
        <p14:creationId xmlns:p14="http://schemas.microsoft.com/office/powerpoint/2010/main" val="1694058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4FC6-FE3D-7B45-84BE-3C726AB1D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473F4-C73D-8C4A-8929-A707A3759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Name</a:t>
            </a:r>
          </a:p>
          <a:p>
            <a:r>
              <a:rPr lang="en-US"/>
              <a:t>Title</a:t>
            </a:r>
          </a:p>
          <a:p>
            <a:r>
              <a:rPr lang="en-US"/>
              <a:t>Email</a:t>
            </a:r>
          </a:p>
          <a:p>
            <a:r>
              <a:rPr lang="en-US"/>
              <a:t>Social</a:t>
            </a:r>
          </a:p>
        </p:txBody>
      </p:sp>
    </p:spTree>
    <p:extLst>
      <p:ext uri="{BB962C8B-B14F-4D97-AF65-F5344CB8AC3E}">
        <p14:creationId xmlns:p14="http://schemas.microsoft.com/office/powerpoint/2010/main" val="3387642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Impact"/>
              </a:rPr>
              <a:t>References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7E89-62C2-B143-BEBA-CA6D34981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3080"/>
            <a:ext cx="10515600" cy="39920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>
                <a:ea typeface="+mn-lt"/>
                <a:cs typeface="+mn-lt"/>
                <a:hlinkClick r:id="rId3"/>
              </a:rPr>
              <a:t>https://pim-resources.coleparmer.com/instruction-manual/manual-for-ew-07521-50.pdf</a:t>
            </a:r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  <a:hlinkClick r:id="rId4"/>
              </a:rPr>
              <a:t>https://kpaulmotors.com/products/u-s-motors-t13s1acr-tefc-3ph-std?variant=39620103471168&amp;utm_source=google&amp;utm_medium=cpc&amp;utm_campaign=Google+Shopping&amp;currency=USD&amp;gclid=Cj0KCQiAvqGcBhCJARIsAFQ5ke6KL1aLOVLDuMJFiDxfxLAoPL0qDfZ3pRh8jAmZCpkdwMWchaBHlDsaAutOEALw_wcB</a:t>
            </a:r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  <a:hlinkClick r:id="rId5"/>
              </a:rPr>
              <a:t>https://kpaulmotors.com/products/u-s-motors-u34s2ac-0-75-hp-tefc-1750-rpm?_pos=1&amp;_fid=954ee38cb&amp;_ss=c</a:t>
            </a:r>
          </a:p>
          <a:p>
            <a:r>
              <a:rPr lang="en-US" sz="1600">
                <a:ea typeface="+mn-lt"/>
                <a:cs typeface="+mn-lt"/>
                <a:hlinkClick r:id="rId6"/>
              </a:rPr>
              <a:t>https://kpaulmotors.com/products/u-s-motors-t14s2a-tefc-3ph-std?_pos=1&amp;_fid=954ee38cb&amp;_ss=c</a:t>
            </a:r>
          </a:p>
          <a:p>
            <a:endParaRPr lang="en-US" sz="1600">
              <a:ea typeface="+mn-lt"/>
              <a:cs typeface="+mn-lt"/>
            </a:endParaRPr>
          </a:p>
          <a:p>
            <a:endParaRPr lang="en-US" sz="1600">
              <a:cs typeface="Arial" panose="020B0604020202020204"/>
            </a:endParaRPr>
          </a:p>
          <a:p>
            <a:endParaRPr lang="en-US" sz="1600">
              <a:cs typeface="Arial" panose="020B0604020202020204"/>
            </a:endParaRPr>
          </a:p>
          <a:p>
            <a:endParaRPr lang="en-US">
              <a:cs typeface="Arial" panose="020B0604020202020204"/>
            </a:endParaRPr>
          </a:p>
          <a:p>
            <a:endParaRPr lang="en-US"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865588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Impact"/>
              </a:rPr>
              <a:t>Overview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7E89-62C2-B143-BEBA-CA6D34981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Arial" panose="020B0604020202020204"/>
            </a:endParaRPr>
          </a:p>
          <a:p>
            <a:endParaRPr lang="en-US">
              <a:cs typeface="Arial" panose="020B0604020202020204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A65C05A-E9AA-EADA-B219-E23E86AB6579}"/>
              </a:ext>
            </a:extLst>
          </p:cNvPr>
          <p:cNvSpPr txBox="1">
            <a:spLocks/>
          </p:cNvSpPr>
          <p:nvPr/>
        </p:nvSpPr>
        <p:spPr>
          <a:xfrm>
            <a:off x="990600" y="1677843"/>
            <a:ext cx="10515600" cy="399207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cs typeface="Arial"/>
              </a:rPr>
              <a:t>Background</a:t>
            </a:r>
          </a:p>
          <a:p>
            <a:r>
              <a:rPr lang="en-US" sz="3600" dirty="0">
                <a:cs typeface="Arial"/>
              </a:rPr>
              <a:t>Design Requirements</a:t>
            </a:r>
          </a:p>
          <a:p>
            <a:r>
              <a:rPr lang="en-US" sz="3600" dirty="0">
                <a:cs typeface="Arial"/>
              </a:rPr>
              <a:t>Selected Concept</a:t>
            </a:r>
          </a:p>
          <a:p>
            <a:r>
              <a:rPr lang="en-US" sz="3600" dirty="0">
                <a:cs typeface="Arial"/>
              </a:rPr>
              <a:t>Final Concept Changes</a:t>
            </a:r>
            <a:endParaRPr lang="en-US" dirty="0"/>
          </a:p>
          <a:p>
            <a:r>
              <a:rPr lang="en-US" sz="3600" dirty="0">
                <a:cs typeface="Arial"/>
              </a:rPr>
              <a:t>Motor Considerations</a:t>
            </a:r>
          </a:p>
          <a:p>
            <a:r>
              <a:rPr lang="en-US" sz="3600" dirty="0">
                <a:ea typeface="+mn-lt"/>
                <a:cs typeface="+mn-lt"/>
              </a:rPr>
              <a:t>Product Architecture </a:t>
            </a:r>
            <a:endParaRPr lang="en-US" sz="3600" dirty="0">
              <a:cs typeface="Arial"/>
            </a:endParaRPr>
          </a:p>
          <a:p>
            <a:r>
              <a:rPr lang="en-US" sz="3600" dirty="0">
                <a:cs typeface="Arial"/>
              </a:rPr>
              <a:t>Budget</a:t>
            </a:r>
          </a:p>
        </p:txBody>
      </p:sp>
    </p:spTree>
    <p:extLst>
      <p:ext uri="{BB962C8B-B14F-4D97-AF65-F5344CB8AC3E}">
        <p14:creationId xmlns:p14="http://schemas.microsoft.com/office/powerpoint/2010/main" val="3982141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/>
              <a:t>Final concept changes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D0E45F3C-4612-5476-4773-76A2110B0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64" y="1845583"/>
            <a:ext cx="6509326" cy="3172573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7E89-62C2-B143-BEBA-CA6D34981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1836" y="1548534"/>
            <a:ext cx="5181600" cy="404376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Motor driver directly used, input analog knob</a:t>
            </a:r>
          </a:p>
          <a:p>
            <a:r>
              <a:rPr lang="en-US"/>
              <a:t>Arduino now used as a sensor with display screen</a:t>
            </a:r>
          </a:p>
          <a:p>
            <a:r>
              <a:rPr lang="en-US"/>
              <a:t>Gear ratios changed to large motor gear and small gear attached to linkage</a:t>
            </a:r>
          </a:p>
          <a:p>
            <a:r>
              <a:rPr lang="en-US"/>
              <a:t>Need a different motor</a:t>
            </a:r>
          </a:p>
        </p:txBody>
      </p:sp>
    </p:spTree>
    <p:extLst>
      <p:ext uri="{BB962C8B-B14F-4D97-AF65-F5344CB8AC3E}">
        <p14:creationId xmlns:p14="http://schemas.microsoft.com/office/powerpoint/2010/main" val="1201196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>
                <a:latin typeface="Impact"/>
              </a:rPr>
              <a:t>Budget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784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/>
              <a:t>Current motor 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43BF6DF-2FD3-961A-F10A-6035804AF1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735" b="20735"/>
          <a:stretch/>
        </p:blipFill>
        <p:spPr>
          <a:xfrm>
            <a:off x="838200" y="1825625"/>
            <a:ext cx="5181600" cy="4043761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7E89-62C2-B143-BEBA-CA6D34981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Arial"/>
              </a:rPr>
              <a:t>$700-$1,000+</a:t>
            </a:r>
            <a:endParaRPr lang="en-US"/>
          </a:p>
          <a:p>
            <a:r>
              <a:rPr lang="en-US"/>
              <a:t>Only reaches up to 650 RPM</a:t>
            </a:r>
            <a:endParaRPr lang="en-US">
              <a:cs typeface="Arial"/>
            </a:endParaRPr>
          </a:p>
          <a:p>
            <a:r>
              <a:rPr lang="en-US">
                <a:cs typeface="Arial"/>
              </a:rPr>
              <a:t>0.1 HP</a:t>
            </a:r>
          </a:p>
          <a:p>
            <a:r>
              <a:rPr lang="en-US">
                <a:cs typeface="Arial"/>
              </a:rPr>
              <a:t>115 V</a:t>
            </a:r>
          </a:p>
          <a:p>
            <a:r>
              <a:rPr lang="en-US">
                <a:ea typeface="+mn-lt"/>
                <a:cs typeface="+mn-lt"/>
              </a:rPr>
              <a:t>Designed to push fluid through plastic tubing</a:t>
            </a:r>
          </a:p>
          <a:p>
            <a:r>
              <a:rPr lang="en-US">
                <a:cs typeface="Arial"/>
              </a:rPr>
              <a:t>Not enough information to create good model</a:t>
            </a:r>
          </a:p>
          <a:p>
            <a:pPr marL="0" indent="0">
              <a:buNone/>
            </a:pPr>
            <a:endParaRPr lang="en-US" sz="2800">
              <a:cs typeface="Arial"/>
            </a:endParaRPr>
          </a:p>
          <a:p>
            <a:pPr lvl="1"/>
            <a:endParaRPr lang="en-US" sz="28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3465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23306"/>
          </a:xfrm>
        </p:spPr>
        <p:txBody>
          <a:bodyPr anchor="ctr">
            <a:normAutofit/>
          </a:bodyPr>
          <a:lstStyle/>
          <a:p>
            <a:r>
              <a:rPr lang="en-US">
                <a:latin typeface="Impact"/>
              </a:rPr>
              <a:t>U.S. Motors T13S1ACR,TEFC,3PH,STD</a:t>
            </a:r>
          </a:p>
          <a:p>
            <a:endParaRPr lang="en-US">
              <a:latin typeface="Impact"/>
            </a:endParaRP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7E89-62C2-B143-BEBA-CA6D34981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Arial"/>
              </a:rPr>
              <a:t>$230.88</a:t>
            </a:r>
          </a:p>
          <a:p>
            <a:r>
              <a:rPr lang="en-US">
                <a:cs typeface="Arial"/>
              </a:rPr>
              <a:t>0.33 HP</a:t>
            </a:r>
          </a:p>
          <a:p>
            <a:r>
              <a:rPr lang="en-US">
                <a:cs typeface="Arial"/>
              </a:rPr>
              <a:t>208-230 V</a:t>
            </a:r>
          </a:p>
          <a:p>
            <a:r>
              <a:rPr lang="en-US">
                <a:cs typeface="Arial"/>
              </a:rPr>
              <a:t>1.7-1.8 A</a:t>
            </a:r>
          </a:p>
          <a:p>
            <a:r>
              <a:rPr lang="en-US">
                <a:cs typeface="Arial"/>
              </a:rPr>
              <a:t>3450 RPM</a:t>
            </a:r>
          </a:p>
          <a:p>
            <a:r>
              <a:rPr lang="en-US">
                <a:cs typeface="Arial"/>
              </a:rPr>
              <a:t>Need to purchase controller and transformer</a:t>
            </a:r>
          </a:p>
        </p:txBody>
      </p:sp>
      <p:pic>
        <p:nvPicPr>
          <p:cNvPr id="5" name="Picture 5" descr="A picture containing text, gear&#10;&#10;Description automatically generated">
            <a:extLst>
              <a:ext uri="{FF2B5EF4-FFF2-40B4-BE49-F238E27FC236}">
                <a16:creationId xmlns:a16="http://schemas.microsoft.com/office/drawing/2014/main" id="{6C002BA1-4108-B690-927A-927E52D82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881" y="1644889"/>
            <a:ext cx="4364598" cy="436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09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>
                <a:latin typeface="Impact"/>
              </a:rPr>
              <a:t>Simulink model</a:t>
            </a:r>
            <a:endParaRPr lang="en-US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E3F18E72-9AFF-D8FF-6EDF-841F368628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5019" y="1544258"/>
            <a:ext cx="11035145" cy="3913768"/>
          </a:xfrm>
        </p:spPr>
      </p:pic>
    </p:spTree>
    <p:extLst>
      <p:ext uri="{BB962C8B-B14F-4D97-AF65-F5344CB8AC3E}">
        <p14:creationId xmlns:p14="http://schemas.microsoft.com/office/powerpoint/2010/main" val="2819587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>
                <a:latin typeface="Impact"/>
              </a:rPr>
              <a:t>Simulink model (Acceleration) 120 V</a:t>
            </a:r>
            <a:endParaRPr lang="en-US"/>
          </a:p>
        </p:txBody>
      </p:sp>
      <p:pic>
        <p:nvPicPr>
          <p:cNvPr id="3" name="Picture 4" descr="Chart&#10;&#10;Description automatically generated">
            <a:extLst>
              <a:ext uri="{FF2B5EF4-FFF2-40B4-BE49-F238E27FC236}">
                <a16:creationId xmlns:a16="http://schemas.microsoft.com/office/drawing/2014/main" id="{78E3FE40-2AD6-06BD-799E-F9191D8697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727200" y="1322392"/>
            <a:ext cx="9245600" cy="4565318"/>
          </a:xfrm>
        </p:spPr>
      </p:pic>
    </p:spTree>
    <p:extLst>
      <p:ext uri="{BB962C8B-B14F-4D97-AF65-F5344CB8AC3E}">
        <p14:creationId xmlns:p14="http://schemas.microsoft.com/office/powerpoint/2010/main" val="3780384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>
                <a:latin typeface="Impact"/>
              </a:rPr>
              <a:t>Simulink model 230 V</a:t>
            </a:r>
            <a:endParaRPr lang="en-US"/>
          </a:p>
        </p:txBody>
      </p:sp>
      <p:pic>
        <p:nvPicPr>
          <p:cNvPr id="6" name="Picture 6" descr="Chart, bar chart, histogram&#10;&#10;Description automatically generated">
            <a:extLst>
              <a:ext uri="{FF2B5EF4-FFF2-40B4-BE49-F238E27FC236}">
                <a16:creationId xmlns:a16="http://schemas.microsoft.com/office/drawing/2014/main" id="{FBE90C87-9431-0362-622E-BB79A0F52E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577110" y="1241575"/>
            <a:ext cx="9534236" cy="4703863"/>
          </a:xfrm>
        </p:spPr>
      </p:pic>
    </p:spTree>
    <p:extLst>
      <p:ext uri="{BB962C8B-B14F-4D97-AF65-F5344CB8AC3E}">
        <p14:creationId xmlns:p14="http://schemas.microsoft.com/office/powerpoint/2010/main" val="2531550808"/>
      </p:ext>
    </p:extLst>
  </p:cSld>
  <p:clrMapOvr>
    <a:masterClrMapping/>
  </p:clrMapOvr>
</p:sld>
</file>

<file path=ppt/theme/theme1.xml><?xml version="1.0" encoding="utf-8"?>
<a:theme xmlns:a="http://schemas.openxmlformats.org/drawingml/2006/main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fsc_ppt_substitute_fonts_wide" id="{F153B7F8-B746-496F-BDE9-5CA0DD28E778}" vid="{B319258F-4841-4833-B95D-83E2BE5DB6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2a58a97-cabf-4837-8f96-c91b0b817cc7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CA3ACFDE758044BE560E5EB5D8170C" ma:contentTypeVersion="12" ma:contentTypeDescription="Create a new document." ma:contentTypeScope="" ma:versionID="70955f48e18b38c03c0d319d966dca67">
  <xsd:schema xmlns:xsd="http://www.w3.org/2001/XMLSchema" xmlns:xs="http://www.w3.org/2001/XMLSchema" xmlns:p="http://schemas.microsoft.com/office/2006/metadata/properties" xmlns:ns2="82a58a97-cabf-4837-8f96-c91b0b817cc7" xmlns:ns3="e5885384-5b72-4896-8161-d3d89fe18823" targetNamespace="http://schemas.microsoft.com/office/2006/metadata/properties" ma:root="true" ma:fieldsID="ca21da3f6d5ddd7536726f649e78890c" ns2:_="" ns3:_="">
    <xsd:import namespace="82a58a97-cabf-4837-8f96-c91b0b817cc7"/>
    <xsd:import namespace="e5885384-5b72-4896-8161-d3d89fe188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a58a97-cabf-4837-8f96-c91b0b817c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00eb1200-ba6e-4cde-9974-9e593fd12a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885384-5b72-4896-8161-d3d89fe1882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57DEB0-7ECB-4CF0-84A5-ED71ED9F9F8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B8707D-6CC4-4538-9E15-3CD20E112EC8}">
  <ds:schemaRefs>
    <ds:schemaRef ds:uri="82a58a97-cabf-4837-8f96-c91b0b817cc7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1CAB17B-2813-4640-8801-B84C93BCE6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2a58a97-cabf-4837-8f96-c91b0b817cc7"/>
    <ds:schemaRef ds:uri="e5885384-5b72-4896-8161-d3d89fe188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intestmeeting</Template>
  <Application>Microsoft Office PowerPoint</Application>
  <PresentationFormat>Widescreen</PresentationFormat>
  <Slides>17</Slides>
  <Notes>15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UofSC Simple Theme</vt:lpstr>
      <vt:lpstr>PDR</vt:lpstr>
      <vt:lpstr>Overview</vt:lpstr>
      <vt:lpstr>Final concept changes</vt:lpstr>
      <vt:lpstr>Budget</vt:lpstr>
      <vt:lpstr>Current motor </vt:lpstr>
      <vt:lpstr>U.S. Motors T13S1ACR,TEFC,3PH,STD  </vt:lpstr>
      <vt:lpstr>Simulink model</vt:lpstr>
      <vt:lpstr>Simulink model (Acceleration) 120 V</vt:lpstr>
      <vt:lpstr>Simulink model 230 V</vt:lpstr>
      <vt:lpstr>U.S. Motors U34S2AC - 0.75 HP - TEFC - 1750 RPM  </vt:lpstr>
      <vt:lpstr>Simulink model 120 V</vt:lpstr>
      <vt:lpstr>Simulink model 230 V</vt:lpstr>
      <vt:lpstr>   U.S. Motors T14S2A,TEFC,3PH,STD    </vt:lpstr>
      <vt:lpstr>Simulink model 120 V</vt:lpstr>
      <vt:lpstr>Simulink model 230 V</vt:lpstr>
      <vt:lpstr>Thanks!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interest</dc:title>
  <dc:creator>Toth, Alex</dc:creator>
  <cp:revision>14</cp:revision>
  <dcterms:created xsi:type="dcterms:W3CDTF">2022-08-24T01:03:47Z</dcterms:created>
  <dcterms:modified xsi:type="dcterms:W3CDTF">2022-12-02T14:56:46Z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0x01010013CA3ACFDE758044BE560E5EB5D8170C</vt:lpwstr>
  </property>
  <property fmtid="{D5CDD505-2E9C-101B-9397-08002B2CF9AE}" pid="3" name="MediaServiceImageTags">
    <vt:lpwstr/>
  </property>
</Properties>
</file>

<file path=docProps/thumbnail.jpeg>
</file>